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0"/>
  </p:notesMasterIdLst>
  <p:handoutMasterIdLst>
    <p:handoutMasterId r:id="rId21"/>
  </p:handoutMasterIdLst>
  <p:sldIdLst>
    <p:sldId id="256" r:id="rId2"/>
    <p:sldId id="305" r:id="rId3"/>
    <p:sldId id="260" r:id="rId4"/>
    <p:sldId id="312" r:id="rId5"/>
    <p:sldId id="319" r:id="rId6"/>
    <p:sldId id="259" r:id="rId7"/>
    <p:sldId id="317" r:id="rId8"/>
    <p:sldId id="313" r:id="rId9"/>
    <p:sldId id="306" r:id="rId10"/>
    <p:sldId id="307" r:id="rId11"/>
    <p:sldId id="309" r:id="rId12"/>
    <p:sldId id="314" r:id="rId13"/>
    <p:sldId id="310" r:id="rId14"/>
    <p:sldId id="315" r:id="rId15"/>
    <p:sldId id="311" r:id="rId16"/>
    <p:sldId id="316" r:id="rId17"/>
    <p:sldId id="274" r:id="rId18"/>
    <p:sldId id="318" r:id="rId19"/>
  </p:sldIdLst>
  <p:sldSz cx="9144000" cy="5143500" type="screen16x9"/>
  <p:notesSz cx="6858000" cy="9144000"/>
  <p:embeddedFontLst>
    <p:embeddedFont>
      <p:font typeface="Bebas Neue" panose="020B0606020202050201" pitchFamily="34" charset="0"/>
      <p:regular r:id="rId22"/>
    </p:embeddedFont>
    <p:embeddedFont>
      <p:font typeface="Montserrat" panose="00000500000000000000" pitchFamily="2" charset="0"/>
      <p:regular r:id="rId23"/>
      <p:bold r:id="rId24"/>
      <p:italic r:id="rId25"/>
      <p:boldItalic r:id="rId26"/>
    </p:embeddedFont>
    <p:embeddedFont>
      <p:font typeface="Poppins" panose="00000500000000000000" pitchFamily="2" charset="0"/>
      <p:regular r:id="rId27"/>
      <p:bold r:id="rId28"/>
      <p:italic r:id="rId29"/>
      <p:boldItalic r:id="rId30"/>
    </p:embeddedFont>
    <p:embeddedFont>
      <p:font typeface="Segoe UI Historic" panose="020B0502040204020203" pitchFamily="34" charset="0"/>
      <p:regular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C196D"/>
    <a:srgbClr val="F18A00"/>
    <a:srgbClr val="F08500"/>
    <a:srgbClr val="2C49AA"/>
    <a:srgbClr val="1C176D"/>
    <a:srgbClr val="1D1A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50CB07-048E-4AA5-9317-B4A8B5EEB20C}">
  <a:tblStyle styleId="{CB50CB07-048E-4AA5-9317-B4A8B5EEB2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265" autoAdjust="0"/>
    <p:restoredTop sz="90000" autoAdjust="0"/>
  </p:normalViewPr>
  <p:slideViewPr>
    <p:cSldViewPr snapToGrid="0">
      <p:cViewPr>
        <p:scale>
          <a:sx n="75" d="100"/>
          <a:sy n="75" d="100"/>
        </p:scale>
        <p:origin x="1085"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handoutMaster" Target="handoutMasters/handoutMaster1.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dirty="0" err="1"/>
              <a:t>Scoring</a:t>
            </a:r>
            <a:endParaRPr lang="fr-FR"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Feuil1!$B$1</c:f>
              <c:strCache>
                <c:ptCount val="1"/>
                <c:pt idx="0">
                  <c:v>Poids</c:v>
                </c:pt>
              </c:strCache>
            </c:strRef>
          </c:tx>
          <c:spPr>
            <a:solidFill>
              <a:schemeClr val="accent1"/>
            </a:solidFill>
            <a:ln>
              <a:noFill/>
            </a:ln>
            <a:effectLst/>
          </c:spPr>
          <c:invertIfNegative val="0"/>
          <c:cat>
            <c:strRef>
              <c:f>Feuil1!$A$2:$A$5</c:f>
              <c:strCache>
                <c:ptCount val="4"/>
                <c:pt idx="0">
                  <c:v>Valeur Commerciale</c:v>
                </c:pt>
                <c:pt idx="1">
                  <c:v>Engagement client</c:v>
                </c:pt>
                <c:pt idx="2">
                  <c:v>Engagement TOPNET</c:v>
                </c:pt>
                <c:pt idx="3">
                  <c:v>comportement client</c:v>
                </c:pt>
              </c:strCache>
            </c:strRef>
          </c:cat>
          <c:val>
            <c:numRef>
              <c:f>Feuil1!$B$2:$B$5</c:f>
              <c:numCache>
                <c:formatCode>General</c:formatCode>
                <c:ptCount val="4"/>
                <c:pt idx="0">
                  <c:v>25</c:v>
                </c:pt>
                <c:pt idx="1">
                  <c:v>35</c:v>
                </c:pt>
                <c:pt idx="2">
                  <c:v>50</c:v>
                </c:pt>
                <c:pt idx="3">
                  <c:v>45</c:v>
                </c:pt>
              </c:numCache>
            </c:numRef>
          </c:val>
          <c:extLst>
            <c:ext xmlns:c16="http://schemas.microsoft.com/office/drawing/2014/chart" uri="{C3380CC4-5D6E-409C-BE32-E72D297353CC}">
              <c16:uniqueId val="{00000000-4C14-4311-ACD0-4AD5E1E1FB56}"/>
            </c:ext>
          </c:extLst>
        </c:ser>
        <c:ser>
          <c:idx val="1"/>
          <c:order val="1"/>
          <c:tx>
            <c:strRef>
              <c:f>Feuil1!$C$1</c:f>
              <c:strCache>
                <c:ptCount val="1"/>
                <c:pt idx="0">
                  <c:v>Objectif</c:v>
                </c:pt>
              </c:strCache>
            </c:strRef>
          </c:tx>
          <c:spPr>
            <a:solidFill>
              <a:schemeClr val="accent2"/>
            </a:solidFill>
            <a:ln>
              <a:noFill/>
            </a:ln>
            <a:effectLst/>
          </c:spPr>
          <c:invertIfNegative val="0"/>
          <c:cat>
            <c:strRef>
              <c:f>Feuil1!$A$2:$A$5</c:f>
              <c:strCache>
                <c:ptCount val="4"/>
                <c:pt idx="0">
                  <c:v>Valeur Commerciale</c:v>
                </c:pt>
                <c:pt idx="1">
                  <c:v>Engagement client</c:v>
                </c:pt>
                <c:pt idx="2">
                  <c:v>Engagement TOPNET</c:v>
                </c:pt>
                <c:pt idx="3">
                  <c:v>comportement client</c:v>
                </c:pt>
              </c:strCache>
            </c:strRef>
          </c:cat>
          <c:val>
            <c:numRef>
              <c:f>Feuil1!$C$2:$C$5</c:f>
              <c:numCache>
                <c:formatCode>General</c:formatCode>
                <c:ptCount val="4"/>
                <c:pt idx="0">
                  <c:v>50</c:v>
                </c:pt>
                <c:pt idx="1">
                  <c:v>30</c:v>
                </c:pt>
                <c:pt idx="2">
                  <c:v>50</c:v>
                </c:pt>
                <c:pt idx="3">
                  <c:v>20</c:v>
                </c:pt>
              </c:numCache>
            </c:numRef>
          </c:val>
          <c:extLst>
            <c:ext xmlns:c16="http://schemas.microsoft.com/office/drawing/2014/chart" uri="{C3380CC4-5D6E-409C-BE32-E72D297353CC}">
              <c16:uniqueId val="{00000001-4C14-4311-ACD0-4AD5E1E1FB56}"/>
            </c:ext>
          </c:extLst>
        </c:ser>
        <c:ser>
          <c:idx val="2"/>
          <c:order val="2"/>
          <c:tx>
            <c:strRef>
              <c:f>Feuil1!$D$1</c:f>
              <c:strCache>
                <c:ptCount val="1"/>
                <c:pt idx="0">
                  <c:v>Score global</c:v>
                </c:pt>
              </c:strCache>
            </c:strRef>
          </c:tx>
          <c:spPr>
            <a:solidFill>
              <a:schemeClr val="accent3"/>
            </a:solidFill>
            <a:ln>
              <a:noFill/>
            </a:ln>
            <a:effectLst/>
          </c:spPr>
          <c:invertIfNegative val="0"/>
          <c:cat>
            <c:strRef>
              <c:f>Feuil1!$A$2:$A$5</c:f>
              <c:strCache>
                <c:ptCount val="4"/>
                <c:pt idx="0">
                  <c:v>Valeur Commerciale</c:v>
                </c:pt>
                <c:pt idx="1">
                  <c:v>Engagement client</c:v>
                </c:pt>
                <c:pt idx="2">
                  <c:v>Engagement TOPNET</c:v>
                </c:pt>
                <c:pt idx="3">
                  <c:v>comportement client</c:v>
                </c:pt>
              </c:strCache>
            </c:strRef>
          </c:cat>
          <c:val>
            <c:numRef>
              <c:f>Feuil1!$D$2:$D$5</c:f>
              <c:numCache>
                <c:formatCode>General</c:formatCode>
                <c:ptCount val="4"/>
                <c:pt idx="0">
                  <c:v>40</c:v>
                </c:pt>
                <c:pt idx="1">
                  <c:v>40</c:v>
                </c:pt>
                <c:pt idx="2">
                  <c:v>10</c:v>
                </c:pt>
                <c:pt idx="3">
                  <c:v>25</c:v>
                </c:pt>
              </c:numCache>
            </c:numRef>
          </c:val>
          <c:extLst>
            <c:ext xmlns:c16="http://schemas.microsoft.com/office/drawing/2014/chart" uri="{C3380CC4-5D6E-409C-BE32-E72D297353CC}">
              <c16:uniqueId val="{00000002-4C14-4311-ACD0-4AD5E1E1FB56}"/>
            </c:ext>
          </c:extLst>
        </c:ser>
        <c:dLbls>
          <c:showLegendKey val="0"/>
          <c:showVal val="0"/>
          <c:showCatName val="0"/>
          <c:showSerName val="0"/>
          <c:showPercent val="0"/>
          <c:showBubbleSize val="0"/>
        </c:dLbls>
        <c:gapWidth val="219"/>
        <c:overlap val="-27"/>
        <c:axId val="526317904"/>
        <c:axId val="526318264"/>
      </c:barChart>
      <c:catAx>
        <c:axId val="5263179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526318264"/>
        <c:crosses val="autoZero"/>
        <c:auto val="1"/>
        <c:lblAlgn val="ctr"/>
        <c:lblOffset val="100"/>
        <c:noMultiLvlLbl val="0"/>
      </c:catAx>
      <c:valAx>
        <c:axId val="5263182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5263179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BBEB1420-AAB9-6FC6-6B6F-87BEA2CB49B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76C4B596-2660-44A3-173F-DD072D65D39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3625D83-6BA0-45B4-A4F3-FB80848D8EF4}" type="datetimeFigureOut">
              <a:rPr lang="fr-FR" smtClean="0"/>
              <a:t>11/07/2023</a:t>
            </a:fld>
            <a:endParaRPr lang="fr-FR"/>
          </a:p>
        </p:txBody>
      </p:sp>
      <p:sp>
        <p:nvSpPr>
          <p:cNvPr id="4" name="Espace réservé du pied de page 3">
            <a:extLst>
              <a:ext uri="{FF2B5EF4-FFF2-40B4-BE49-F238E27FC236}">
                <a16:creationId xmlns:a16="http://schemas.microsoft.com/office/drawing/2014/main" id="{DB9EC5BE-B95A-A008-C3D4-88D29C4A307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32AA2C5D-7614-A194-6968-269A87DF12C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BBD06D1-BDE9-45D0-B817-01F35BA1F6D8}" type="slidenum">
              <a:rPr lang="fr-FR" smtClean="0"/>
              <a:t>‹N°›</a:t>
            </a:fld>
            <a:endParaRPr lang="fr-FR"/>
          </a:p>
        </p:txBody>
      </p:sp>
    </p:spTree>
    <p:extLst>
      <p:ext uri="{BB962C8B-B14F-4D97-AF65-F5344CB8AC3E}">
        <p14:creationId xmlns:p14="http://schemas.microsoft.com/office/powerpoint/2010/main" val="50683738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Ahmed</a:t>
            </a:r>
            <a:br>
              <a:rPr lang="fr-FR" dirty="0"/>
            </a:br>
            <a:r>
              <a:rPr lang="fr-FR" dirty="0"/>
              <a:t>Bonjour Mr je suis ravi de vous présenter aujourd'hui l'étude de projet </a:t>
            </a:r>
            <a:r>
              <a:rPr lang="fr-FR" dirty="0" err="1"/>
              <a:t>Scoring</a:t>
            </a:r>
            <a:r>
              <a:rPr lang="fr-FR" dirty="0"/>
              <a:t> </a:t>
            </a:r>
          </a:p>
          <a:p>
            <a:pPr marL="0" lvl="0" indent="0" algn="l" rtl="0">
              <a:spcBef>
                <a:spcPts val="0"/>
              </a:spcBef>
              <a:spcAft>
                <a:spcPts val="0"/>
              </a:spcAft>
              <a:buNone/>
            </a:pPr>
            <a:endParaRPr lang="fr-FR" dirty="0"/>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Ahmed</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fr-FR" dirty="0"/>
              <a:t>On a </a:t>
            </a:r>
            <a:r>
              <a:rPr lang="fr-FR" dirty="0" err="1"/>
              <a:t>elaboré</a:t>
            </a:r>
            <a:r>
              <a:rPr lang="fr-FR" dirty="0"/>
              <a:t> de </a:t>
            </a:r>
            <a:r>
              <a:rPr lang="fr-FR" dirty="0" err="1"/>
              <a:t>meme</a:t>
            </a:r>
            <a:r>
              <a:rPr lang="fr-FR" dirty="0"/>
              <a:t> une simulation avec un algorithme python pour donner un niveau de score plus précis</a:t>
            </a:r>
          </a:p>
        </p:txBody>
      </p:sp>
    </p:spTree>
    <p:extLst>
      <p:ext uri="{BB962C8B-B14F-4D97-AF65-F5344CB8AC3E}">
        <p14:creationId xmlns:p14="http://schemas.microsoft.com/office/powerpoint/2010/main" val="95910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a6f01f463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a6f01f463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err="1"/>
              <a:t>Maryouma</a:t>
            </a:r>
            <a:endParaRPr lang="fr-F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Passons maintenant au </a:t>
            </a:r>
            <a:r>
              <a:rPr lang="fr-FR" dirty="0" err="1"/>
              <a:t>product</a:t>
            </a:r>
            <a:r>
              <a:rPr lang="fr-FR" dirty="0"/>
              <a:t> </a:t>
            </a:r>
            <a:r>
              <a:rPr lang="fr-FR" dirty="0" err="1"/>
              <a:t>backlog</a:t>
            </a:r>
            <a:r>
              <a:rPr lang="fr-FR" dirty="0"/>
              <a:t> qui nous va </a:t>
            </a:r>
            <a:r>
              <a:rPr lang="fr-FR" dirty="0" err="1"/>
              <a:t>garantire</a:t>
            </a:r>
            <a:r>
              <a:rPr lang="fr-FR" dirty="0"/>
              <a:t> </a:t>
            </a:r>
            <a:r>
              <a:rPr lang="fr-FR" dirty="0" err="1"/>
              <a:t>unse</a:t>
            </a:r>
            <a:r>
              <a:rPr lang="fr-FR" dirty="0"/>
              <a:t> structure de </a:t>
            </a:r>
            <a:r>
              <a:rPr lang="fr-FR" dirty="0" err="1"/>
              <a:t>developpement</a:t>
            </a:r>
            <a:r>
              <a:rPr lang="fr-FR" dirty="0"/>
              <a:t> bien </a:t>
            </a:r>
            <a:r>
              <a:rPr lang="fr-FR" dirty="0" err="1"/>
              <a:t>precise</a:t>
            </a:r>
            <a:r>
              <a:rPr lang="fr-FR" dirty="0"/>
              <a:t> et orienté </a:t>
            </a:r>
            <a:r>
              <a:rPr lang="fr-FR" dirty="0" err="1"/>
              <a:t>grace</a:t>
            </a:r>
            <a:r>
              <a:rPr lang="fr-FR"/>
              <a:t> aux </a:t>
            </a:r>
            <a:r>
              <a:rPr lang="fr-FR" dirty="0"/>
              <a:t>priorités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dirty="0"/>
          </a:p>
        </p:txBody>
      </p:sp>
    </p:spTree>
    <p:extLst>
      <p:ext uri="{BB962C8B-B14F-4D97-AF65-F5344CB8AC3E}">
        <p14:creationId xmlns:p14="http://schemas.microsoft.com/office/powerpoint/2010/main" val="3152614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err="1"/>
              <a:t>Maryouma</a:t>
            </a:r>
            <a:endParaRPr lang="fr-FR" dirty="0"/>
          </a:p>
          <a:p>
            <a:r>
              <a:rPr lang="fr-FR" dirty="0"/>
              <a:t>Ce </a:t>
            </a:r>
            <a:r>
              <a:rPr lang="fr-FR" dirty="0" err="1"/>
              <a:t>backlog</a:t>
            </a:r>
            <a:r>
              <a:rPr lang="fr-FR" dirty="0"/>
              <a:t> représente les fonctionnalités clés que nous prévoyons </a:t>
            </a:r>
          </a:p>
          <a:p>
            <a:pPr marL="158750" indent="0">
              <a:buNone/>
            </a:pPr>
            <a:r>
              <a:rPr lang="fr-FR" dirty="0"/>
              <a:t>Le </a:t>
            </a:r>
            <a:r>
              <a:rPr lang="fr-FR" dirty="0" err="1"/>
              <a:t>backlog</a:t>
            </a:r>
            <a:r>
              <a:rPr lang="fr-FR" dirty="0"/>
              <a:t> est organisé en plusieurs thèmes, chacun correspondant à un aspect spécifique </a:t>
            </a:r>
          </a:p>
          <a:p>
            <a:pPr marL="158750" indent="0">
              <a:buNone/>
            </a:pPr>
            <a:r>
              <a:rPr lang="fr-FR" dirty="0"/>
              <a:t> Nous avons identifié les épics et les user stories qui constituent ce </a:t>
            </a:r>
            <a:r>
              <a:rPr lang="fr-FR" dirty="0" err="1"/>
              <a:t>backlog</a:t>
            </a:r>
            <a:r>
              <a:rPr lang="fr-FR" dirty="0"/>
              <a:t>, en les priorisant en fonction de leur importance pour l'entreprise. Chaque user story est accompagnée d'une estimation de priorité, de complexité et de la valeur qu'elle apporte.</a:t>
            </a:r>
          </a:p>
          <a:p>
            <a:endParaRPr lang="fr-FR" dirty="0"/>
          </a:p>
          <a:p>
            <a:endParaRPr lang="fr-FR" dirty="0"/>
          </a:p>
          <a:p>
            <a:pPr marL="158750" indent="0">
              <a:buNone/>
            </a:pPr>
            <a:endParaRPr lang="fr-FR" dirty="0"/>
          </a:p>
          <a:p>
            <a:pPr marL="158750" indent="0">
              <a:buNone/>
            </a:pPr>
            <a:r>
              <a:rPr lang="fr-FR" dirty="0"/>
              <a:t>Ce </a:t>
            </a:r>
            <a:r>
              <a:rPr lang="fr-FR" dirty="0" err="1"/>
              <a:t>backlog</a:t>
            </a:r>
            <a:r>
              <a:rPr lang="fr-FR" dirty="0"/>
              <a:t> produit est le fruit d'une analyse approfondie des besoins de l'entreprise et de nos objectifs en termes d'évaluation de la valeur commerciale des clients. Nous avons pris en compte les priorités de l'entreprise, ainsi que les estimations de complexité pour planifier les sprints à venir.</a:t>
            </a:r>
          </a:p>
        </p:txBody>
      </p:sp>
    </p:spTree>
    <p:extLst>
      <p:ext uri="{BB962C8B-B14F-4D97-AF65-F5344CB8AC3E}">
        <p14:creationId xmlns:p14="http://schemas.microsoft.com/office/powerpoint/2010/main" val="17916013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a72b915897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a72b915897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fr-FR" dirty="0" err="1"/>
              <a:t>Maryouma</a:t>
            </a:r>
            <a:br>
              <a:rPr lang="fr-FR" dirty="0"/>
            </a:br>
            <a:r>
              <a:rPr lang="fr-FR" dirty="0"/>
              <a:t>A ce stade de la présentation, nous allons maintenant  passer aux  extraits du sprint </a:t>
            </a:r>
            <a:r>
              <a:rPr lang="fr-FR" dirty="0" err="1"/>
              <a:t>Backlog</a:t>
            </a:r>
            <a:r>
              <a:rPr lang="fr-FR" dirty="0"/>
              <a:t> qui va rassembler l’ensemble des </a:t>
            </a:r>
            <a:r>
              <a:rPr lang="fr-FR" dirty="0" err="1"/>
              <a:t>users</a:t>
            </a:r>
            <a:r>
              <a:rPr lang="fr-FR" dirty="0"/>
              <a:t> story </a:t>
            </a:r>
            <a:endParaRPr lang="fr-FR" sz="1100" dirty="0">
              <a:solidFill>
                <a:srgbClr val="2C49AA"/>
              </a:solidFill>
              <a:latin typeface="Bebas Neue" panose="020B0606020202050201" pitchFamily="34" charset="0"/>
            </a:endParaRPr>
          </a:p>
        </p:txBody>
      </p:sp>
    </p:spTree>
    <p:extLst>
      <p:ext uri="{BB962C8B-B14F-4D97-AF65-F5344CB8AC3E}">
        <p14:creationId xmlns:p14="http://schemas.microsoft.com/office/powerpoint/2010/main" val="20287922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b="0" i="0" dirty="0">
                <a:solidFill>
                  <a:srgbClr val="050505"/>
                </a:solidFill>
                <a:effectLst/>
                <a:latin typeface="Segoe UI Historic" panose="020B0502040204020203" pitchFamily="34" charset="0"/>
              </a:rPr>
              <a:t>Ce Sprint </a:t>
            </a:r>
            <a:r>
              <a:rPr lang="fr-FR" b="0" i="0" dirty="0" err="1">
                <a:solidFill>
                  <a:srgbClr val="050505"/>
                </a:solidFill>
                <a:effectLst/>
                <a:latin typeface="Segoe UI Historic" panose="020B0502040204020203" pitchFamily="34" charset="0"/>
              </a:rPr>
              <a:t>Backlog</a:t>
            </a:r>
            <a:r>
              <a:rPr lang="fr-FR" b="0" i="0" dirty="0">
                <a:solidFill>
                  <a:srgbClr val="050505"/>
                </a:solidFill>
                <a:effectLst/>
                <a:latin typeface="Segoe UI Historic" panose="020B0502040204020203" pitchFamily="34" charset="0"/>
              </a:rPr>
              <a:t> sert a présenter les US liées à différents aspects du système, tels que la valorisation commerciale, l'engagement client, l'engagement TOPNET et le comportement client. Chaque US est associée à une priorité et à une estimation de la charge de travail, ce qui permet de planifier et de hiérarchiser les activités de développement afin de fournit une vue d'ensemble des différentes fonctionnalités ou améliorations qui doivent être réalisées, en mettant en évidence leurs priorités et leurs charges de travail respectives.</a:t>
            </a:r>
            <a:endParaRPr lang="fr-FR" dirty="0"/>
          </a:p>
        </p:txBody>
      </p:sp>
    </p:spTree>
    <p:extLst>
      <p:ext uri="{BB962C8B-B14F-4D97-AF65-F5344CB8AC3E}">
        <p14:creationId xmlns:p14="http://schemas.microsoft.com/office/powerpoint/2010/main" val="33833027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a6f01f463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a6f01f463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t>Maryouma</a:t>
            </a:r>
            <a:br>
              <a:rPr lang="fr-FR" dirty="0"/>
            </a:br>
            <a:r>
              <a:rPr lang="fr-FR" dirty="0"/>
              <a:t>on va voir ça avec plus de détails dans la </a:t>
            </a:r>
            <a:r>
              <a:rPr lang="fr-FR" dirty="0" err="1"/>
              <a:t>presentation</a:t>
            </a:r>
            <a:r>
              <a:rPr lang="fr-FR" dirty="0"/>
              <a:t> du premier sprint </a:t>
            </a:r>
            <a:r>
              <a:rPr lang="fr-FR" dirty="0" err="1"/>
              <a:t>backlog</a:t>
            </a:r>
            <a:endParaRPr dirty="0"/>
          </a:p>
        </p:txBody>
      </p:sp>
    </p:spTree>
    <p:extLst>
      <p:ext uri="{BB962C8B-B14F-4D97-AF65-F5344CB8AC3E}">
        <p14:creationId xmlns:p14="http://schemas.microsoft.com/office/powerpoint/2010/main" val="35195047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err="1"/>
              <a:t>Maryouma</a:t>
            </a:r>
            <a:endParaRPr lang="fr-FR" dirty="0"/>
          </a:p>
          <a:p>
            <a:pPr marL="158750" indent="0">
              <a:buNone/>
            </a:pPr>
            <a:r>
              <a:rPr lang="fr-FR" dirty="0"/>
              <a:t>Dans le thème de la valeur commerciale, nous avons l'épic de la catégorie client, où nous définirons les critères pour classer les clients en catégories VIP ou Standard en fonction de leur valeur commerciale. Nous avons également </a:t>
            </a:r>
            <a:r>
              <a:rPr lang="fr-FR" dirty="0" err="1"/>
              <a:t>decortiqué</a:t>
            </a:r>
            <a:r>
              <a:rPr lang="fr-FR" dirty="0"/>
              <a:t> le groupement du premier </a:t>
            </a:r>
            <a:r>
              <a:rPr lang="fr-FR" dirty="0" err="1"/>
              <a:t>epic</a:t>
            </a:r>
            <a:r>
              <a:rPr lang="fr-FR" dirty="0"/>
              <a:t> en </a:t>
            </a:r>
            <a:r>
              <a:rPr lang="fr-FR" dirty="0" err="1"/>
              <a:t>categorie</a:t>
            </a:r>
            <a:r>
              <a:rPr lang="fr-FR" dirty="0"/>
              <a:t> client ,</a:t>
            </a:r>
            <a:r>
              <a:rPr lang="fr-FR" dirty="0" err="1"/>
              <a:t>offre,debit</a:t>
            </a:r>
            <a:r>
              <a:rPr lang="fr-FR" dirty="0"/>
              <a:t> et engagement contractuelle  où nous établirons ces derniers afin d’évaluer la valeur commerciale des clients.</a:t>
            </a:r>
          </a:p>
          <a:p>
            <a:endParaRPr lang="fr-FR" dirty="0"/>
          </a:p>
          <a:p>
            <a:pPr marL="158750" indent="0">
              <a:buNone/>
            </a:pPr>
            <a:r>
              <a:rPr lang="fr-FR" dirty="0"/>
              <a:t>Dans le thème de la valeur commerciale, nous avons identifié quatre User Stories importantes pour ce sprint</a:t>
            </a:r>
          </a:p>
          <a:p>
            <a:pPr marL="158750" indent="0">
              <a:buNone/>
            </a:pPr>
            <a:r>
              <a:rPr lang="fr-FR" dirty="0"/>
              <a:t>Chacune de ces User Stories contribue à l'objectif global du sprint, qui est de développer les fonctionnalités liées à la valorisation commerciale. </a:t>
            </a:r>
          </a:p>
        </p:txBody>
      </p:sp>
    </p:spTree>
    <p:extLst>
      <p:ext uri="{BB962C8B-B14F-4D97-AF65-F5344CB8AC3E}">
        <p14:creationId xmlns:p14="http://schemas.microsoft.com/office/powerpoint/2010/main" val="13399396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9f7344d8ac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9f7344d8ac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err="1">
                <a:solidFill>
                  <a:srgbClr val="D1D5DB"/>
                </a:solidFill>
                <a:effectLst/>
                <a:latin typeface="Söhne"/>
              </a:rPr>
              <a:t>Maryouma</a:t>
            </a:r>
            <a:br>
              <a:rPr lang="fr-FR" b="0" i="0" dirty="0">
                <a:solidFill>
                  <a:srgbClr val="D1D5DB"/>
                </a:solidFill>
                <a:effectLst/>
                <a:latin typeface="Söhne"/>
              </a:rPr>
            </a:br>
            <a:r>
              <a:rPr lang="fr-FR" b="0" i="0" dirty="0">
                <a:solidFill>
                  <a:srgbClr val="050505"/>
                </a:solidFill>
                <a:effectLst/>
                <a:latin typeface="Segoe UI Historic" panose="020B0502040204020203" pitchFamily="34" charset="0"/>
              </a:rPr>
              <a:t>En conclusion, cette présentation a mis en évidence les aspects clés de notre plan de projet pour le développement d'un modèle de </a:t>
            </a:r>
            <a:r>
              <a:rPr lang="fr-FR" b="0" i="0" dirty="0" err="1">
                <a:solidFill>
                  <a:srgbClr val="050505"/>
                </a:solidFill>
                <a:effectLst/>
                <a:latin typeface="Segoe UI Historic" panose="020B0502040204020203" pitchFamily="34" charset="0"/>
              </a:rPr>
              <a:t>Scoring</a:t>
            </a:r>
            <a:r>
              <a:rPr lang="fr-FR" b="0" i="0" dirty="0">
                <a:solidFill>
                  <a:srgbClr val="050505"/>
                </a:solidFill>
                <a:effectLst/>
                <a:latin typeface="Segoe UI Historic" panose="020B0502040204020203" pitchFamily="34" charset="0"/>
              </a:rPr>
              <a:t> en utilisant le langage Django. Nous avons souligné l'importance de la simulation manuelle comme première étape avant d'entreprendre une simulation automatisée. De plus, nous avons présenté le </a:t>
            </a:r>
            <a:r>
              <a:rPr lang="fr-FR" b="0" i="0" dirty="0" err="1">
                <a:solidFill>
                  <a:srgbClr val="050505"/>
                </a:solidFill>
                <a:effectLst/>
                <a:latin typeface="Segoe UI Historic" panose="020B0502040204020203" pitchFamily="34" charset="0"/>
              </a:rPr>
              <a:t>backlog</a:t>
            </a:r>
            <a:r>
              <a:rPr lang="fr-FR" b="0" i="0" dirty="0">
                <a:solidFill>
                  <a:srgbClr val="050505"/>
                </a:solidFill>
                <a:effectLst/>
                <a:latin typeface="Segoe UI Historic" panose="020B0502040204020203" pitchFamily="34" charset="0"/>
              </a:rPr>
              <a:t> produit, en mettant l'accent sur la priorisation des fonctionnalités et l'estimation des ressources nécessaires. La répartition des </a:t>
            </a:r>
            <a:r>
              <a:rPr lang="fr-FR" b="0" i="0" dirty="0" err="1">
                <a:solidFill>
                  <a:srgbClr val="050505"/>
                </a:solidFill>
                <a:effectLst/>
                <a:latin typeface="Segoe UI Historic" panose="020B0502040204020203" pitchFamily="34" charset="0"/>
              </a:rPr>
              <a:t>backlogs</a:t>
            </a:r>
            <a:r>
              <a:rPr lang="fr-FR" b="0" i="0" dirty="0">
                <a:solidFill>
                  <a:srgbClr val="050505"/>
                </a:solidFill>
                <a:effectLst/>
                <a:latin typeface="Segoe UI Historic" panose="020B0502040204020203" pitchFamily="34" charset="0"/>
              </a:rPr>
              <a:t> de sprints a été abordée, en détaillant la planification des sprints et l'allocation des éléments du </a:t>
            </a:r>
            <a:r>
              <a:rPr lang="fr-FR" b="0" i="0" dirty="0" err="1">
                <a:solidFill>
                  <a:srgbClr val="050505"/>
                </a:solidFill>
                <a:effectLst/>
                <a:latin typeface="Segoe UI Historic" panose="020B0502040204020203" pitchFamily="34" charset="0"/>
              </a:rPr>
              <a:t>backlog</a:t>
            </a:r>
            <a:r>
              <a:rPr lang="fr-FR" b="0" i="0" dirty="0">
                <a:solidFill>
                  <a:srgbClr val="050505"/>
                </a:solidFill>
                <a:effectLst/>
                <a:latin typeface="Segoe UI Historic" panose="020B0502040204020203" pitchFamily="34" charset="0"/>
              </a:rPr>
              <a:t>.</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err="1"/>
              <a:t>Maryouma</a:t>
            </a:r>
            <a:endParaRPr lang="fr-FR" dirty="0"/>
          </a:p>
          <a:p>
            <a:r>
              <a:rPr lang="fr-FR" dirty="0"/>
              <a:t>Merci Pour Votre </a:t>
            </a:r>
            <a:r>
              <a:rPr lang="fr-FR" dirty="0" err="1"/>
              <a:t>Precieuse</a:t>
            </a:r>
            <a:r>
              <a:rPr lang="fr-FR" dirty="0"/>
              <a:t> attention Mr .  Et </a:t>
            </a:r>
            <a:r>
              <a:rPr lang="fr-FR" b="0" i="0" dirty="0">
                <a:solidFill>
                  <a:srgbClr val="D1D5DB"/>
                </a:solidFill>
                <a:effectLst/>
                <a:latin typeface="Söhne"/>
              </a:rPr>
              <a:t>Nous sommes ouverts aux questions et aux discussions supplémentaires ,</a:t>
            </a:r>
            <a:endParaRPr lang="fr-FR" dirty="0"/>
          </a:p>
        </p:txBody>
      </p:sp>
    </p:spTree>
    <p:extLst>
      <p:ext uri="{BB962C8B-B14F-4D97-AF65-F5344CB8AC3E}">
        <p14:creationId xmlns:p14="http://schemas.microsoft.com/office/powerpoint/2010/main" val="243684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pPr marL="158750" indent="0">
              <a:buNone/>
            </a:pPr>
            <a:r>
              <a:rPr lang="fr-FR" dirty="0"/>
              <a:t>On va alors vous présenter le plan d’abord : l’introduction ,,,,</a:t>
            </a:r>
          </a:p>
        </p:txBody>
      </p:sp>
    </p:spTree>
    <p:extLst>
      <p:ext uri="{BB962C8B-B14F-4D97-AF65-F5344CB8AC3E}">
        <p14:creationId xmlns:p14="http://schemas.microsoft.com/office/powerpoint/2010/main" val="451708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a6f01f463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a6f01f463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Ahmed</a:t>
            </a:r>
          </a:p>
          <a:p>
            <a:pPr marL="0" lvl="0" indent="0" algn="l" rtl="0">
              <a:spcBef>
                <a:spcPts val="0"/>
              </a:spcBef>
              <a:spcAft>
                <a:spcPts val="0"/>
              </a:spcAft>
              <a:buNone/>
            </a:pPr>
            <a:r>
              <a:rPr lang="fr-FR" dirty="0"/>
              <a:t>Commençant par l’introduction du projet et pour ce faire il fallait qu’on prépare toute une </a:t>
            </a:r>
            <a:r>
              <a:rPr lang="fr-FR" dirty="0" err="1"/>
              <a:t>etude</a:t>
            </a:r>
            <a:r>
              <a:rPr lang="fr-FR" dirty="0"/>
              <a:t> fonctionnelle spécifier notre besoin -&gt;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br>
              <a:rPr lang="fr-FR" b="0" i="0" dirty="0">
                <a:solidFill>
                  <a:srgbClr val="D1D5DB"/>
                </a:solidFill>
                <a:effectLst/>
                <a:latin typeface="Söhne"/>
              </a:rPr>
            </a:br>
            <a:r>
              <a:rPr lang="fr-FR" b="0" i="0" dirty="0">
                <a:solidFill>
                  <a:srgbClr val="D1D5DB"/>
                </a:solidFill>
                <a:effectLst/>
                <a:latin typeface="Söhne"/>
              </a:rPr>
              <a:t>Tout d’abord il faut mentionné l’entreprise d’</a:t>
            </a:r>
            <a:r>
              <a:rPr lang="fr-FR" b="0" i="0" dirty="0" err="1">
                <a:solidFill>
                  <a:srgbClr val="D1D5DB"/>
                </a:solidFill>
                <a:effectLst/>
                <a:latin typeface="Söhne"/>
              </a:rPr>
              <a:t>acceuil</a:t>
            </a:r>
            <a:r>
              <a:rPr lang="fr-FR" b="0" i="0" dirty="0">
                <a:solidFill>
                  <a:srgbClr val="D1D5DB"/>
                </a:solidFill>
                <a:effectLst/>
                <a:latin typeface="Söhne"/>
              </a:rPr>
              <a:t> qui encadre ce projet qui est </a:t>
            </a:r>
            <a:r>
              <a:rPr lang="fr-FR" b="0" i="0" dirty="0" err="1">
                <a:solidFill>
                  <a:srgbClr val="D1D5DB"/>
                </a:solidFill>
                <a:effectLst/>
                <a:latin typeface="Söhne"/>
              </a:rPr>
              <a:t>Topnet</a:t>
            </a:r>
            <a:r>
              <a:rPr lang="fr-FR" b="0" i="0" dirty="0">
                <a:solidFill>
                  <a:srgbClr val="D1D5DB"/>
                </a:solidFill>
                <a:effectLst/>
                <a:latin typeface="Söhne"/>
              </a:rPr>
              <a:t> </a:t>
            </a:r>
            <a:r>
              <a:rPr lang="fr-FR" dirty="0"/>
              <a:t>Les valeurs de </a:t>
            </a:r>
            <a:r>
              <a:rPr lang="fr-FR" dirty="0" err="1"/>
              <a:t>Topnet</a:t>
            </a:r>
            <a:r>
              <a:rPr lang="fr-FR" dirty="0"/>
              <a:t> sont claires : « Garantir la pérennité de notre entreprise en devenant le Fournisseur de Service Internet préféré de nos clients par notre niveau de Qualité ». Et c’est alors l’objectif de notre sujet durant notre </a:t>
            </a:r>
            <a:r>
              <a:rPr lang="fr-FR" dirty="0" err="1"/>
              <a:t>periode</a:t>
            </a:r>
            <a:r>
              <a:rPr lang="fr-FR" dirty="0"/>
              <a:t> d’apprentissage </a:t>
            </a:r>
            <a:br>
              <a:rPr lang="fr-FR" b="0" i="0" dirty="0">
                <a:solidFill>
                  <a:srgbClr val="D1D5DB"/>
                </a:solidFill>
                <a:effectLst/>
                <a:latin typeface="Söhne"/>
              </a:rPr>
            </a:br>
            <a:r>
              <a:rPr lang="fr-FR" b="0" i="0" dirty="0">
                <a:solidFill>
                  <a:srgbClr val="D1D5DB"/>
                </a:solidFill>
                <a:effectLst/>
                <a:latin typeface="Söhne"/>
              </a:rPr>
              <a:t>Le projet sera développé en utilisant le </a:t>
            </a:r>
            <a:r>
              <a:rPr lang="fr-FR" b="0" i="0" dirty="0" err="1">
                <a:solidFill>
                  <a:srgbClr val="D1D5DB"/>
                </a:solidFill>
                <a:effectLst/>
                <a:latin typeface="Söhne"/>
              </a:rPr>
              <a:t>framework</a:t>
            </a:r>
            <a:r>
              <a:rPr lang="fr-FR" b="0" i="0" dirty="0">
                <a:solidFill>
                  <a:srgbClr val="D1D5DB"/>
                </a:solidFill>
                <a:effectLst/>
                <a:latin typeface="Söhne"/>
              </a:rPr>
              <a:t> Django, ce qui nous offre de nombreuses fonctionnalités avancées et enrichissantes pour nous service a </a:t>
            </a:r>
            <a:r>
              <a:rPr lang="fr-FR" b="0" i="0" dirty="0" err="1">
                <a:solidFill>
                  <a:srgbClr val="D1D5DB"/>
                </a:solidFill>
                <a:effectLst/>
                <a:latin typeface="Söhne"/>
              </a:rPr>
              <a:t>elaborer</a:t>
            </a:r>
            <a:r>
              <a:rPr lang="fr-FR" b="0" i="0" dirty="0">
                <a:solidFill>
                  <a:srgbClr val="D1D5DB"/>
                </a:solidFill>
                <a:effectLst/>
                <a:latin typeface="Söhne"/>
              </a:rPr>
              <a:t> notre application </a:t>
            </a:r>
            <a:endParaRPr lang="fr-FR" dirty="0"/>
          </a:p>
        </p:txBody>
      </p:sp>
    </p:spTree>
    <p:extLst>
      <p:ext uri="{BB962C8B-B14F-4D97-AF65-F5344CB8AC3E}">
        <p14:creationId xmlns:p14="http://schemas.microsoft.com/office/powerpoint/2010/main" val="1784434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lvl="0" indent="0" algn="l" rtl="0">
              <a:spcBef>
                <a:spcPts val="0"/>
              </a:spcBef>
              <a:spcAft>
                <a:spcPts val="0"/>
              </a:spcAft>
              <a:buNone/>
            </a:pPr>
            <a:r>
              <a:rPr lang="fr-FR" dirty="0"/>
              <a:t>Ahmed</a:t>
            </a:r>
            <a:br>
              <a:rPr lang="fr-FR" dirty="0"/>
            </a:br>
            <a:r>
              <a:rPr lang="fr-FR" dirty="0"/>
              <a:t>Afin de mieux organiser notre travail nous avons opter d’utiliser JIRA comme environnement pour planifier nos </a:t>
            </a:r>
            <a:r>
              <a:rPr lang="fr-FR" dirty="0" err="1"/>
              <a:t>differentes</a:t>
            </a:r>
            <a:r>
              <a:rPr lang="fr-FR" dirty="0"/>
              <a:t> taches de </a:t>
            </a:r>
            <a:r>
              <a:rPr lang="fr-FR" dirty="0" err="1"/>
              <a:t>maniére</a:t>
            </a:r>
            <a:r>
              <a:rPr lang="fr-FR" dirty="0"/>
              <a:t> a mieux gérer notre travail  </a:t>
            </a:r>
          </a:p>
          <a:p>
            <a:pPr marL="0" lvl="0" indent="0" algn="l" rtl="0">
              <a:spcBef>
                <a:spcPts val="0"/>
              </a:spcBef>
              <a:spcAft>
                <a:spcPts val="0"/>
              </a:spcAft>
              <a:buNone/>
            </a:pPr>
            <a:r>
              <a:rPr lang="fr-FR" dirty="0"/>
              <a:t>Et cela pour but d’avancer d’une </a:t>
            </a:r>
            <a:r>
              <a:rPr lang="fr-FR" dirty="0" err="1"/>
              <a:t>maniére</a:t>
            </a:r>
            <a:r>
              <a:rPr lang="fr-FR" dirty="0"/>
              <a:t> </a:t>
            </a:r>
            <a:r>
              <a:rPr lang="fr-FR" dirty="0" err="1"/>
              <a:t>simultanné</a:t>
            </a:r>
            <a:r>
              <a:rPr lang="fr-FR" dirty="0"/>
              <a:t>  et </a:t>
            </a:r>
            <a:r>
              <a:rPr lang="fr-FR" dirty="0" err="1"/>
              <a:t>synchroniser,cela</a:t>
            </a:r>
            <a:r>
              <a:rPr lang="fr-FR" dirty="0"/>
              <a:t> va vous permettre a consulter les taches qui devront </a:t>
            </a:r>
            <a:r>
              <a:rPr lang="fr-FR" dirty="0" err="1"/>
              <a:t>etre</a:t>
            </a:r>
            <a:r>
              <a:rPr lang="fr-FR" dirty="0"/>
              <a:t> </a:t>
            </a:r>
            <a:r>
              <a:rPr lang="fr-FR" dirty="0" err="1"/>
              <a:t>realiser</a:t>
            </a:r>
            <a:r>
              <a:rPr lang="fr-FR" dirty="0"/>
              <a:t> les taches déjà </a:t>
            </a:r>
            <a:r>
              <a:rPr lang="fr-FR" dirty="0" err="1"/>
              <a:t>realiser</a:t>
            </a:r>
            <a:r>
              <a:rPr lang="fr-FR" dirty="0"/>
              <a:t> et qui sont en cours de </a:t>
            </a:r>
            <a:r>
              <a:rPr lang="fr-FR" dirty="0" err="1"/>
              <a:t>concretisation</a:t>
            </a:r>
            <a:r>
              <a:rPr lang="fr-FR" dirty="0"/>
              <a:t> ,</a:t>
            </a:r>
          </a:p>
          <a:p>
            <a:endParaRPr lang="fr-FR" dirty="0"/>
          </a:p>
        </p:txBody>
      </p:sp>
    </p:spTree>
    <p:extLst>
      <p:ext uri="{BB962C8B-B14F-4D97-AF65-F5344CB8AC3E}">
        <p14:creationId xmlns:p14="http://schemas.microsoft.com/office/powerpoint/2010/main" val="1354839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a72b915897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a72b915897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Ahmed</a:t>
            </a:r>
          </a:p>
          <a:p>
            <a:pPr marL="0" lvl="0" indent="0" algn="l" rtl="0">
              <a:spcBef>
                <a:spcPts val="0"/>
              </a:spcBef>
              <a:spcAft>
                <a:spcPts val="0"/>
              </a:spcAft>
              <a:buNone/>
            </a:pPr>
            <a:r>
              <a:rPr lang="fr-FR" dirty="0"/>
              <a:t>Passons maintenant a la simulation manuelle du </a:t>
            </a:r>
            <a:r>
              <a:rPr lang="fr-FR" dirty="0" err="1"/>
              <a:t>Modele</a:t>
            </a:r>
            <a:r>
              <a:rPr lang="fr-FR" dirty="0"/>
              <a:t> </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r>
              <a:rPr lang="fr-FR" dirty="0"/>
              <a:t>Le diagramme de cas d'utilisation représente les interactions entre les différents acteurs et le système dans le cadre de notre projet.</a:t>
            </a:r>
          </a:p>
          <a:p>
            <a:endParaRPr lang="fr-FR" dirty="0"/>
          </a:p>
          <a:p>
            <a:pPr marL="158750" indent="0">
              <a:buNone/>
            </a:pPr>
            <a:r>
              <a:rPr lang="fr-FR" dirty="0"/>
              <a:t>Le client peut consulter le score global, qui est calculé en fonction de différents critères</a:t>
            </a:r>
          </a:p>
          <a:p>
            <a:pPr marL="158750" indent="0">
              <a:buNone/>
            </a:pPr>
            <a:endParaRPr lang="fr-FR"/>
          </a:p>
          <a:p>
            <a:pPr marL="158750" indent="0">
              <a:buNone/>
            </a:pPr>
            <a:r>
              <a:rPr lang="fr-FR"/>
              <a:t>Le </a:t>
            </a:r>
            <a:r>
              <a:rPr lang="fr-FR" dirty="0"/>
              <a:t>client peut également consulter le niveau correspondant à son score global, ce qui lui donne une indication sur son niveau de risque probable.</a:t>
            </a:r>
          </a:p>
          <a:p>
            <a:endParaRPr lang="fr-FR" dirty="0"/>
          </a:p>
          <a:p>
            <a:pPr marL="158750" indent="0">
              <a:buNone/>
            </a:pPr>
            <a:r>
              <a:rPr lang="fr-FR" dirty="0"/>
              <a:t>L'administrateur a la possibilité d'ajouter, modifier et réinitialiser le score de toutes les axes </a:t>
            </a:r>
          </a:p>
          <a:p>
            <a:endParaRPr lang="fr-FR" dirty="0"/>
          </a:p>
          <a:p>
            <a:pPr marL="158750" indent="0">
              <a:buNone/>
            </a:pPr>
            <a:r>
              <a:rPr lang="fr-FR" dirty="0"/>
              <a:t>L'authentification est nécessaire pour accéder à certaines fonctionnalités, garantissant ainsi la sécurité et la confidentialité des informations.</a:t>
            </a:r>
          </a:p>
          <a:p>
            <a:pPr marL="158750" indent="0">
              <a:buNone/>
            </a:pPr>
            <a:endParaRPr lang="fr-FR" dirty="0"/>
          </a:p>
          <a:p>
            <a:pPr marL="158750" indent="0">
              <a:buNone/>
            </a:pPr>
            <a:r>
              <a:rPr lang="fr-FR" dirty="0"/>
              <a:t>Ce diagramme de cas d'utilisation nous offre une vue globale des interactions </a:t>
            </a:r>
          </a:p>
        </p:txBody>
      </p:sp>
    </p:spTree>
    <p:extLst>
      <p:ext uri="{BB962C8B-B14F-4D97-AF65-F5344CB8AC3E}">
        <p14:creationId xmlns:p14="http://schemas.microsoft.com/office/powerpoint/2010/main" val="1128331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pPr marL="158750" indent="0">
              <a:buNone/>
            </a:pPr>
            <a:r>
              <a:rPr lang="fr-FR" dirty="0"/>
              <a:t>ce diagramme de classe représentent les entités et les attributs de chaque table, Les relations entre les tables sont établies via des clés étrangères et des relations de mapping.</a:t>
            </a:r>
          </a:p>
          <a:p>
            <a:endParaRPr lang="fr-FR" dirty="0"/>
          </a:p>
          <a:p>
            <a:r>
              <a:rPr lang="fr-FR" dirty="0"/>
              <a:t>Ils servent de base pour la modélisation et la représentation des entités et de leurs caractéristiques dans un langage de programmation orienté objet.</a:t>
            </a:r>
          </a:p>
        </p:txBody>
      </p:sp>
    </p:spTree>
    <p:extLst>
      <p:ext uri="{BB962C8B-B14F-4D97-AF65-F5344CB8AC3E}">
        <p14:creationId xmlns:p14="http://schemas.microsoft.com/office/powerpoint/2010/main" val="35489272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r>
              <a:rPr lang="fr-FR" dirty="0"/>
              <a:t>Voyons ce test qui nous permet d'évaluer nos axes pour un client en fonction de plusieurs critères et de déterminer son score global et bien </a:t>
            </a:r>
            <a:r>
              <a:rPr lang="fr-FR" dirty="0" err="1"/>
              <a:t>evidement</a:t>
            </a:r>
            <a:r>
              <a:rPr lang="fr-FR" dirty="0"/>
              <a:t> le niveau de risque . </a:t>
            </a:r>
          </a:p>
          <a:p>
            <a:r>
              <a:rPr lang="fr-FR" dirty="0"/>
              <a:t>C++</a:t>
            </a:r>
          </a:p>
        </p:txBody>
      </p:sp>
    </p:spTree>
    <p:extLst>
      <p:ext uri="{BB962C8B-B14F-4D97-AF65-F5344CB8AC3E}">
        <p14:creationId xmlns:p14="http://schemas.microsoft.com/office/powerpoint/2010/main" val="18081538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7941850" y="431700"/>
            <a:ext cx="544750" cy="108300"/>
            <a:chOff x="8059250" y="431700"/>
            <a:chExt cx="544750" cy="108300"/>
          </a:xfrm>
        </p:grpSpPr>
        <p:sp>
          <p:nvSpPr>
            <p:cNvPr id="12" name="Google Shape;12;p2"/>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5251050" y="1045900"/>
            <a:ext cx="3353100" cy="2642100"/>
          </a:xfrm>
          <a:prstGeom prst="rect">
            <a:avLst/>
          </a:prstGeom>
        </p:spPr>
        <p:txBody>
          <a:bodyPr spcFirstLastPara="1" wrap="square" lIns="91425" tIns="91425" rIns="91425" bIns="91425" anchor="ctr" anchorCtr="0">
            <a:noAutofit/>
          </a:bodyPr>
          <a:lstStyle>
            <a:lvl1pPr lvl="0" algn="r">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 name="Google Shape;16;p2"/>
          <p:cNvSpPr txBox="1">
            <a:spLocks noGrp="1"/>
          </p:cNvSpPr>
          <p:nvPr>
            <p:ph type="subTitle" idx="1"/>
          </p:nvPr>
        </p:nvSpPr>
        <p:spPr>
          <a:xfrm>
            <a:off x="6304000" y="3702375"/>
            <a:ext cx="2300100" cy="579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8_1">
    <p:spTree>
      <p:nvGrpSpPr>
        <p:cNvPr id="1" name="Shape 419"/>
        <p:cNvGrpSpPr/>
        <p:nvPr/>
      </p:nvGrpSpPr>
      <p:grpSpPr>
        <a:xfrm>
          <a:off x="0" y="0"/>
          <a:ext cx="0" cy="0"/>
          <a:chOff x="0" y="0"/>
          <a:chExt cx="0" cy="0"/>
        </a:xfrm>
      </p:grpSpPr>
      <p:sp>
        <p:nvSpPr>
          <p:cNvPr id="420" name="Google Shape;420;p26"/>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26"/>
          <p:cNvGrpSpPr/>
          <p:nvPr/>
        </p:nvGrpSpPr>
        <p:grpSpPr>
          <a:xfrm>
            <a:off x="7941850" y="431700"/>
            <a:ext cx="544750" cy="108300"/>
            <a:chOff x="8059250" y="431700"/>
            <a:chExt cx="544750" cy="108300"/>
          </a:xfrm>
        </p:grpSpPr>
        <p:sp>
          <p:nvSpPr>
            <p:cNvPr id="423" name="Google Shape;423;p26"/>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26"/>
          <p:cNvGrpSpPr/>
          <p:nvPr/>
        </p:nvGrpSpPr>
        <p:grpSpPr>
          <a:xfrm rot="6255750">
            <a:off x="-594206" y="1391131"/>
            <a:ext cx="3286625" cy="2897592"/>
            <a:chOff x="-131961" y="1410779"/>
            <a:chExt cx="2801761" cy="2470121"/>
          </a:xfrm>
        </p:grpSpPr>
        <p:sp>
          <p:nvSpPr>
            <p:cNvPr id="427" name="Google Shape;427;p26"/>
            <p:cNvSpPr/>
            <p:nvPr/>
          </p:nvSpPr>
          <p:spPr>
            <a:xfrm>
              <a:off x="-131961" y="1410779"/>
              <a:ext cx="1857278" cy="2080220"/>
            </a:xfrm>
            <a:custGeom>
              <a:avLst/>
              <a:gdLst/>
              <a:ahLst/>
              <a:cxnLst/>
              <a:rect l="l" t="t" r="r" b="b"/>
              <a:pathLst>
                <a:path w="59490" h="66631" extrusionOk="0">
                  <a:moveTo>
                    <a:pt x="11981" y="0"/>
                  </a:moveTo>
                  <a:cubicBezTo>
                    <a:pt x="7804" y="0"/>
                    <a:pt x="3652" y="1079"/>
                    <a:pt x="0" y="3108"/>
                  </a:cubicBezTo>
                  <a:cubicBezTo>
                    <a:pt x="0" y="3108"/>
                    <a:pt x="269" y="3377"/>
                    <a:pt x="672" y="3847"/>
                  </a:cubicBezTo>
                  <a:lnTo>
                    <a:pt x="874" y="4116"/>
                  </a:lnTo>
                  <a:cubicBezTo>
                    <a:pt x="3966" y="7612"/>
                    <a:pt x="6386" y="11578"/>
                    <a:pt x="8134" y="15880"/>
                  </a:cubicBezTo>
                  <a:cubicBezTo>
                    <a:pt x="9545" y="16031"/>
                    <a:pt x="10919" y="16107"/>
                    <a:pt x="12312" y="16107"/>
                  </a:cubicBezTo>
                  <a:cubicBezTo>
                    <a:pt x="12776" y="16107"/>
                    <a:pt x="13242" y="16098"/>
                    <a:pt x="13713" y="16081"/>
                  </a:cubicBezTo>
                  <a:lnTo>
                    <a:pt x="13713" y="16081"/>
                  </a:lnTo>
                  <a:cubicBezTo>
                    <a:pt x="12100" y="16686"/>
                    <a:pt x="10419" y="17157"/>
                    <a:pt x="8739" y="17560"/>
                  </a:cubicBezTo>
                  <a:cubicBezTo>
                    <a:pt x="9478" y="19644"/>
                    <a:pt x="9814" y="21862"/>
                    <a:pt x="9814" y="24080"/>
                  </a:cubicBezTo>
                  <a:lnTo>
                    <a:pt x="9814" y="24887"/>
                  </a:lnTo>
                  <a:cubicBezTo>
                    <a:pt x="12973" y="24148"/>
                    <a:pt x="17007" y="23072"/>
                    <a:pt x="18620" y="22064"/>
                  </a:cubicBezTo>
                  <a:lnTo>
                    <a:pt x="18620" y="22064"/>
                  </a:lnTo>
                  <a:cubicBezTo>
                    <a:pt x="16402" y="24820"/>
                    <a:pt x="13511" y="26971"/>
                    <a:pt x="10285" y="28315"/>
                  </a:cubicBezTo>
                  <a:cubicBezTo>
                    <a:pt x="10553" y="29794"/>
                    <a:pt x="11024" y="31273"/>
                    <a:pt x="11562" y="32684"/>
                  </a:cubicBezTo>
                  <a:cubicBezTo>
                    <a:pt x="13796" y="32922"/>
                    <a:pt x="16567" y="33160"/>
                    <a:pt x="18689" y="33160"/>
                  </a:cubicBezTo>
                  <a:cubicBezTo>
                    <a:pt x="19567" y="33160"/>
                    <a:pt x="20334" y="33119"/>
                    <a:pt x="20905" y="33021"/>
                  </a:cubicBezTo>
                  <a:lnTo>
                    <a:pt x="20905" y="33021"/>
                  </a:lnTo>
                  <a:cubicBezTo>
                    <a:pt x="18284" y="34163"/>
                    <a:pt x="15460" y="34903"/>
                    <a:pt x="12637" y="35172"/>
                  </a:cubicBezTo>
                  <a:cubicBezTo>
                    <a:pt x="13780" y="37659"/>
                    <a:pt x="15192" y="40079"/>
                    <a:pt x="16805" y="42364"/>
                  </a:cubicBezTo>
                  <a:cubicBezTo>
                    <a:pt x="19695" y="40885"/>
                    <a:pt x="23594" y="38734"/>
                    <a:pt x="25073" y="37323"/>
                  </a:cubicBezTo>
                  <a:lnTo>
                    <a:pt x="25073" y="37323"/>
                  </a:lnTo>
                  <a:cubicBezTo>
                    <a:pt x="23325" y="40079"/>
                    <a:pt x="21040" y="42498"/>
                    <a:pt x="18351" y="44381"/>
                  </a:cubicBezTo>
                  <a:cubicBezTo>
                    <a:pt x="19763" y="46196"/>
                    <a:pt x="21309" y="47876"/>
                    <a:pt x="22922" y="49489"/>
                  </a:cubicBezTo>
                  <a:cubicBezTo>
                    <a:pt x="24938" y="47002"/>
                    <a:pt x="28232" y="42835"/>
                    <a:pt x="29039" y="40751"/>
                  </a:cubicBezTo>
                  <a:lnTo>
                    <a:pt x="29039" y="40751"/>
                  </a:lnTo>
                  <a:cubicBezTo>
                    <a:pt x="28434" y="44582"/>
                    <a:pt x="27022" y="48212"/>
                    <a:pt x="24871" y="51439"/>
                  </a:cubicBezTo>
                  <a:cubicBezTo>
                    <a:pt x="26484" y="52917"/>
                    <a:pt x="28165" y="54329"/>
                    <a:pt x="29913" y="55606"/>
                  </a:cubicBezTo>
                  <a:cubicBezTo>
                    <a:pt x="33072" y="55136"/>
                    <a:pt x="37777" y="54396"/>
                    <a:pt x="39659" y="53590"/>
                  </a:cubicBezTo>
                  <a:lnTo>
                    <a:pt x="39659" y="53590"/>
                  </a:lnTo>
                  <a:cubicBezTo>
                    <a:pt x="37508" y="55203"/>
                    <a:pt x="35089" y="56547"/>
                    <a:pt x="32534" y="57488"/>
                  </a:cubicBezTo>
                  <a:cubicBezTo>
                    <a:pt x="35021" y="59169"/>
                    <a:pt x="37643" y="60648"/>
                    <a:pt x="40332" y="61992"/>
                  </a:cubicBezTo>
                  <a:cubicBezTo>
                    <a:pt x="42617" y="61656"/>
                    <a:pt x="44835" y="61118"/>
                    <a:pt x="46986" y="60379"/>
                  </a:cubicBezTo>
                  <a:lnTo>
                    <a:pt x="46986" y="60379"/>
                  </a:lnTo>
                  <a:cubicBezTo>
                    <a:pt x="45709" y="61387"/>
                    <a:pt x="44298" y="62328"/>
                    <a:pt x="42819" y="63068"/>
                  </a:cubicBezTo>
                  <a:cubicBezTo>
                    <a:pt x="47860" y="65219"/>
                    <a:pt x="53372" y="66428"/>
                    <a:pt x="58884" y="66630"/>
                  </a:cubicBezTo>
                  <a:lnTo>
                    <a:pt x="59489" y="66630"/>
                  </a:lnTo>
                  <a:cubicBezTo>
                    <a:pt x="59489" y="66630"/>
                    <a:pt x="58615" y="63068"/>
                    <a:pt x="56868" y="57488"/>
                  </a:cubicBezTo>
                  <a:cubicBezTo>
                    <a:pt x="54649" y="56749"/>
                    <a:pt x="52498" y="55673"/>
                    <a:pt x="50616" y="54329"/>
                  </a:cubicBezTo>
                  <a:lnTo>
                    <a:pt x="50616" y="54329"/>
                  </a:lnTo>
                  <a:cubicBezTo>
                    <a:pt x="52364" y="54800"/>
                    <a:pt x="54246" y="55001"/>
                    <a:pt x="56061" y="55001"/>
                  </a:cubicBezTo>
                  <a:cubicBezTo>
                    <a:pt x="55456" y="53186"/>
                    <a:pt x="54717" y="51103"/>
                    <a:pt x="53977" y="48951"/>
                  </a:cubicBezTo>
                  <a:cubicBezTo>
                    <a:pt x="50616" y="48347"/>
                    <a:pt x="47390" y="46935"/>
                    <a:pt x="44634" y="44986"/>
                  </a:cubicBezTo>
                  <a:lnTo>
                    <a:pt x="44634" y="44986"/>
                  </a:lnTo>
                  <a:cubicBezTo>
                    <a:pt x="46247" y="45523"/>
                    <a:pt x="49675" y="45725"/>
                    <a:pt x="52767" y="45725"/>
                  </a:cubicBezTo>
                  <a:cubicBezTo>
                    <a:pt x="51961" y="43776"/>
                    <a:pt x="51154" y="41759"/>
                    <a:pt x="50280" y="39675"/>
                  </a:cubicBezTo>
                  <a:cubicBezTo>
                    <a:pt x="49143" y="39903"/>
                    <a:pt x="47990" y="40020"/>
                    <a:pt x="46837" y="40020"/>
                  </a:cubicBezTo>
                  <a:cubicBezTo>
                    <a:pt x="45604" y="40020"/>
                    <a:pt x="44371" y="39886"/>
                    <a:pt x="43155" y="39608"/>
                  </a:cubicBezTo>
                  <a:cubicBezTo>
                    <a:pt x="44567" y="39339"/>
                    <a:pt x="46718" y="38062"/>
                    <a:pt x="48936" y="36650"/>
                  </a:cubicBezTo>
                  <a:cubicBezTo>
                    <a:pt x="47726" y="33894"/>
                    <a:pt x="46381" y="31206"/>
                    <a:pt x="44970" y="28517"/>
                  </a:cubicBezTo>
                  <a:cubicBezTo>
                    <a:pt x="41474" y="28181"/>
                    <a:pt x="38046" y="27374"/>
                    <a:pt x="34752" y="26164"/>
                  </a:cubicBezTo>
                  <a:lnTo>
                    <a:pt x="34752" y="26164"/>
                  </a:lnTo>
                  <a:cubicBezTo>
                    <a:pt x="35044" y="26171"/>
                    <a:pt x="35336" y="26174"/>
                    <a:pt x="35628" y="26174"/>
                  </a:cubicBezTo>
                  <a:cubicBezTo>
                    <a:pt x="38226" y="26174"/>
                    <a:pt x="40819" y="25908"/>
                    <a:pt x="43357" y="25425"/>
                  </a:cubicBezTo>
                  <a:cubicBezTo>
                    <a:pt x="42012" y="23005"/>
                    <a:pt x="40533" y="20652"/>
                    <a:pt x="38987" y="18367"/>
                  </a:cubicBezTo>
                  <a:cubicBezTo>
                    <a:pt x="36943" y="18865"/>
                    <a:pt x="34825" y="19142"/>
                    <a:pt x="32688" y="19142"/>
                  </a:cubicBezTo>
                  <a:cubicBezTo>
                    <a:pt x="31944" y="19142"/>
                    <a:pt x="31197" y="19108"/>
                    <a:pt x="30450" y="19039"/>
                  </a:cubicBezTo>
                  <a:cubicBezTo>
                    <a:pt x="32064" y="18501"/>
                    <a:pt x="34282" y="16955"/>
                    <a:pt x="36567" y="15073"/>
                  </a:cubicBezTo>
                  <a:cubicBezTo>
                    <a:pt x="34551" y="12384"/>
                    <a:pt x="32333" y="9964"/>
                    <a:pt x="29845" y="7746"/>
                  </a:cubicBezTo>
                  <a:cubicBezTo>
                    <a:pt x="29375" y="10099"/>
                    <a:pt x="28635" y="12384"/>
                    <a:pt x="27560" y="14535"/>
                  </a:cubicBezTo>
                  <a:cubicBezTo>
                    <a:pt x="27694" y="12183"/>
                    <a:pt x="26417" y="8015"/>
                    <a:pt x="24938" y="3982"/>
                  </a:cubicBezTo>
                  <a:cubicBezTo>
                    <a:pt x="22653" y="2503"/>
                    <a:pt x="20233" y="1428"/>
                    <a:pt x="17679" y="688"/>
                  </a:cubicBezTo>
                  <a:lnTo>
                    <a:pt x="17679" y="688"/>
                  </a:lnTo>
                  <a:cubicBezTo>
                    <a:pt x="18284" y="3713"/>
                    <a:pt x="18553" y="6805"/>
                    <a:pt x="18553" y="9897"/>
                  </a:cubicBezTo>
                  <a:cubicBezTo>
                    <a:pt x="17948" y="7612"/>
                    <a:pt x="16065" y="3780"/>
                    <a:pt x="13982" y="83"/>
                  </a:cubicBezTo>
                  <a:cubicBezTo>
                    <a:pt x="13315" y="28"/>
                    <a:pt x="12648" y="0"/>
                    <a:pt x="11981" y="0"/>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254925" y="1921450"/>
              <a:ext cx="2414875" cy="1959450"/>
            </a:xfrm>
            <a:custGeom>
              <a:avLst/>
              <a:gdLst/>
              <a:ahLst/>
              <a:cxnLst/>
              <a:rect l="l" t="t" r="r" b="b"/>
              <a:pathLst>
                <a:path w="96595" h="78378" extrusionOk="0">
                  <a:moveTo>
                    <a:pt x="0" y="0"/>
                  </a:moveTo>
                  <a:lnTo>
                    <a:pt x="202" y="269"/>
                  </a:lnTo>
                  <a:cubicBezTo>
                    <a:pt x="3227" y="941"/>
                    <a:pt x="6117" y="2017"/>
                    <a:pt x="8806" y="3496"/>
                  </a:cubicBezTo>
                  <a:cubicBezTo>
                    <a:pt x="22048" y="10419"/>
                    <a:pt x="29980" y="24267"/>
                    <a:pt x="34349" y="34618"/>
                  </a:cubicBezTo>
                  <a:cubicBezTo>
                    <a:pt x="38046" y="43155"/>
                    <a:pt x="43558" y="50751"/>
                    <a:pt x="50616" y="56801"/>
                  </a:cubicBezTo>
                  <a:cubicBezTo>
                    <a:pt x="53036" y="58952"/>
                    <a:pt x="55591" y="60968"/>
                    <a:pt x="58212" y="62783"/>
                  </a:cubicBezTo>
                  <a:cubicBezTo>
                    <a:pt x="62380" y="65539"/>
                    <a:pt x="66749" y="68026"/>
                    <a:pt x="71253" y="70177"/>
                  </a:cubicBezTo>
                  <a:cubicBezTo>
                    <a:pt x="79319" y="73942"/>
                    <a:pt x="87789" y="76698"/>
                    <a:pt x="96595" y="78378"/>
                  </a:cubicBezTo>
                  <a:lnTo>
                    <a:pt x="96595" y="78109"/>
                  </a:lnTo>
                  <a:cubicBezTo>
                    <a:pt x="87856" y="76496"/>
                    <a:pt x="79386" y="73740"/>
                    <a:pt x="71320" y="69976"/>
                  </a:cubicBezTo>
                  <a:cubicBezTo>
                    <a:pt x="66951" y="67892"/>
                    <a:pt x="62649" y="65472"/>
                    <a:pt x="58616" y="62783"/>
                  </a:cubicBezTo>
                  <a:cubicBezTo>
                    <a:pt x="55860" y="60901"/>
                    <a:pt x="53238" y="58884"/>
                    <a:pt x="50751" y="56666"/>
                  </a:cubicBezTo>
                  <a:cubicBezTo>
                    <a:pt x="43760" y="50549"/>
                    <a:pt x="38248" y="43021"/>
                    <a:pt x="34618" y="34484"/>
                  </a:cubicBezTo>
                  <a:cubicBezTo>
                    <a:pt x="31526" y="26888"/>
                    <a:pt x="27224" y="19830"/>
                    <a:pt x="21847" y="13646"/>
                  </a:cubicBezTo>
                  <a:cubicBezTo>
                    <a:pt x="18217" y="9478"/>
                    <a:pt x="13847" y="5916"/>
                    <a:pt x="8940" y="3294"/>
                  </a:cubicBezTo>
                  <a:cubicBezTo>
                    <a:pt x="6117" y="1748"/>
                    <a:pt x="3092" y="673"/>
                    <a:pt x="0" y="0"/>
                  </a:cubicBez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26"/>
          <p:cNvGrpSpPr/>
          <p:nvPr/>
        </p:nvGrpSpPr>
        <p:grpSpPr>
          <a:xfrm rot="6265417">
            <a:off x="-542960" y="1183216"/>
            <a:ext cx="2073879" cy="1839264"/>
            <a:chOff x="448175" y="3361625"/>
            <a:chExt cx="1767900" cy="1567900"/>
          </a:xfrm>
        </p:grpSpPr>
        <p:sp>
          <p:nvSpPr>
            <p:cNvPr id="430" name="Google Shape;430;p26"/>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6"/>
          <p:cNvGrpSpPr/>
          <p:nvPr/>
        </p:nvGrpSpPr>
        <p:grpSpPr>
          <a:xfrm rot="9329191">
            <a:off x="-453467" y="2234005"/>
            <a:ext cx="2073805" cy="1839198"/>
            <a:chOff x="448175" y="3361625"/>
            <a:chExt cx="1767900" cy="1567900"/>
          </a:xfrm>
        </p:grpSpPr>
        <p:sp>
          <p:nvSpPr>
            <p:cNvPr id="439" name="Google Shape;439;p26"/>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3">
  <p:cSld name="CUSTOM_8_1_1">
    <p:spTree>
      <p:nvGrpSpPr>
        <p:cNvPr id="1" name="Shape 447"/>
        <p:cNvGrpSpPr/>
        <p:nvPr/>
      </p:nvGrpSpPr>
      <p:grpSpPr>
        <a:xfrm>
          <a:off x="0" y="0"/>
          <a:ext cx="0" cy="0"/>
          <a:chOff x="0" y="0"/>
          <a:chExt cx="0" cy="0"/>
        </a:xfrm>
      </p:grpSpPr>
      <p:sp>
        <p:nvSpPr>
          <p:cNvPr id="448" name="Google Shape;448;p27"/>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27"/>
          <p:cNvGrpSpPr/>
          <p:nvPr/>
        </p:nvGrpSpPr>
        <p:grpSpPr>
          <a:xfrm rot="1380896">
            <a:off x="4572277" y="212766"/>
            <a:ext cx="3038263" cy="2568406"/>
            <a:chOff x="238125" y="1825275"/>
            <a:chExt cx="2431675" cy="2055625"/>
          </a:xfrm>
        </p:grpSpPr>
        <p:sp>
          <p:nvSpPr>
            <p:cNvPr id="451" name="Google Shape;451;p27"/>
            <p:cNvSpPr/>
            <p:nvPr/>
          </p:nvSpPr>
          <p:spPr>
            <a:xfrm>
              <a:off x="238125" y="1825275"/>
              <a:ext cx="1487250" cy="1665775"/>
            </a:xfrm>
            <a:custGeom>
              <a:avLst/>
              <a:gdLst/>
              <a:ahLst/>
              <a:cxnLst/>
              <a:rect l="l" t="t" r="r" b="b"/>
              <a:pathLst>
                <a:path w="59490" h="66631" extrusionOk="0">
                  <a:moveTo>
                    <a:pt x="11981" y="0"/>
                  </a:moveTo>
                  <a:cubicBezTo>
                    <a:pt x="7804" y="0"/>
                    <a:pt x="3652" y="1079"/>
                    <a:pt x="0" y="3108"/>
                  </a:cubicBezTo>
                  <a:cubicBezTo>
                    <a:pt x="0" y="3108"/>
                    <a:pt x="269" y="3377"/>
                    <a:pt x="672" y="3847"/>
                  </a:cubicBezTo>
                  <a:lnTo>
                    <a:pt x="874" y="4116"/>
                  </a:lnTo>
                  <a:cubicBezTo>
                    <a:pt x="3966" y="7612"/>
                    <a:pt x="6386" y="11578"/>
                    <a:pt x="8134" y="15880"/>
                  </a:cubicBezTo>
                  <a:cubicBezTo>
                    <a:pt x="9545" y="16031"/>
                    <a:pt x="10919" y="16107"/>
                    <a:pt x="12312" y="16107"/>
                  </a:cubicBezTo>
                  <a:cubicBezTo>
                    <a:pt x="12776" y="16107"/>
                    <a:pt x="13242" y="16098"/>
                    <a:pt x="13713" y="16081"/>
                  </a:cubicBezTo>
                  <a:lnTo>
                    <a:pt x="13713" y="16081"/>
                  </a:lnTo>
                  <a:cubicBezTo>
                    <a:pt x="12100" y="16686"/>
                    <a:pt x="10419" y="17157"/>
                    <a:pt x="8739" y="17560"/>
                  </a:cubicBezTo>
                  <a:cubicBezTo>
                    <a:pt x="9478" y="19644"/>
                    <a:pt x="9814" y="21862"/>
                    <a:pt x="9814" y="24080"/>
                  </a:cubicBezTo>
                  <a:lnTo>
                    <a:pt x="9814" y="24887"/>
                  </a:lnTo>
                  <a:cubicBezTo>
                    <a:pt x="12973" y="24148"/>
                    <a:pt x="17007" y="23072"/>
                    <a:pt x="18620" y="22064"/>
                  </a:cubicBezTo>
                  <a:lnTo>
                    <a:pt x="18620" y="22064"/>
                  </a:lnTo>
                  <a:cubicBezTo>
                    <a:pt x="16402" y="24820"/>
                    <a:pt x="13511" y="26971"/>
                    <a:pt x="10285" y="28315"/>
                  </a:cubicBezTo>
                  <a:cubicBezTo>
                    <a:pt x="10553" y="29794"/>
                    <a:pt x="11024" y="31273"/>
                    <a:pt x="11562" y="32684"/>
                  </a:cubicBezTo>
                  <a:cubicBezTo>
                    <a:pt x="13796" y="32922"/>
                    <a:pt x="16567" y="33160"/>
                    <a:pt x="18689" y="33160"/>
                  </a:cubicBezTo>
                  <a:cubicBezTo>
                    <a:pt x="19567" y="33160"/>
                    <a:pt x="20334" y="33119"/>
                    <a:pt x="20905" y="33021"/>
                  </a:cubicBezTo>
                  <a:lnTo>
                    <a:pt x="20905" y="33021"/>
                  </a:lnTo>
                  <a:cubicBezTo>
                    <a:pt x="18284" y="34163"/>
                    <a:pt x="15460" y="34903"/>
                    <a:pt x="12637" y="35172"/>
                  </a:cubicBezTo>
                  <a:cubicBezTo>
                    <a:pt x="13780" y="37659"/>
                    <a:pt x="15192" y="40079"/>
                    <a:pt x="16805" y="42364"/>
                  </a:cubicBezTo>
                  <a:cubicBezTo>
                    <a:pt x="19695" y="40885"/>
                    <a:pt x="23594" y="38734"/>
                    <a:pt x="25073" y="37323"/>
                  </a:cubicBezTo>
                  <a:lnTo>
                    <a:pt x="25073" y="37323"/>
                  </a:lnTo>
                  <a:cubicBezTo>
                    <a:pt x="23325" y="40079"/>
                    <a:pt x="21040" y="42498"/>
                    <a:pt x="18351" y="44381"/>
                  </a:cubicBezTo>
                  <a:cubicBezTo>
                    <a:pt x="19763" y="46196"/>
                    <a:pt x="21309" y="47876"/>
                    <a:pt x="22922" y="49489"/>
                  </a:cubicBezTo>
                  <a:cubicBezTo>
                    <a:pt x="24938" y="47002"/>
                    <a:pt x="28232" y="42835"/>
                    <a:pt x="29039" y="40751"/>
                  </a:cubicBezTo>
                  <a:lnTo>
                    <a:pt x="29039" y="40751"/>
                  </a:lnTo>
                  <a:cubicBezTo>
                    <a:pt x="28434" y="44582"/>
                    <a:pt x="27022" y="48212"/>
                    <a:pt x="24871" y="51439"/>
                  </a:cubicBezTo>
                  <a:cubicBezTo>
                    <a:pt x="26484" y="52917"/>
                    <a:pt x="28165" y="54329"/>
                    <a:pt x="29913" y="55606"/>
                  </a:cubicBezTo>
                  <a:cubicBezTo>
                    <a:pt x="33072" y="55136"/>
                    <a:pt x="37777" y="54396"/>
                    <a:pt x="39659" y="53590"/>
                  </a:cubicBezTo>
                  <a:lnTo>
                    <a:pt x="39659" y="53590"/>
                  </a:lnTo>
                  <a:cubicBezTo>
                    <a:pt x="37508" y="55203"/>
                    <a:pt x="35089" y="56547"/>
                    <a:pt x="32534" y="57488"/>
                  </a:cubicBezTo>
                  <a:cubicBezTo>
                    <a:pt x="35021" y="59169"/>
                    <a:pt x="37643" y="60648"/>
                    <a:pt x="40332" y="61992"/>
                  </a:cubicBezTo>
                  <a:cubicBezTo>
                    <a:pt x="42617" y="61656"/>
                    <a:pt x="44835" y="61118"/>
                    <a:pt x="46986" y="60379"/>
                  </a:cubicBezTo>
                  <a:lnTo>
                    <a:pt x="46986" y="60379"/>
                  </a:lnTo>
                  <a:cubicBezTo>
                    <a:pt x="45709" y="61387"/>
                    <a:pt x="44298" y="62328"/>
                    <a:pt x="42819" y="63068"/>
                  </a:cubicBezTo>
                  <a:cubicBezTo>
                    <a:pt x="47860" y="65219"/>
                    <a:pt x="53372" y="66428"/>
                    <a:pt x="58884" y="66630"/>
                  </a:cubicBezTo>
                  <a:lnTo>
                    <a:pt x="59489" y="66630"/>
                  </a:lnTo>
                  <a:cubicBezTo>
                    <a:pt x="59489" y="66630"/>
                    <a:pt x="58615" y="63068"/>
                    <a:pt x="56868" y="57488"/>
                  </a:cubicBezTo>
                  <a:cubicBezTo>
                    <a:pt x="54649" y="56749"/>
                    <a:pt x="52498" y="55673"/>
                    <a:pt x="50616" y="54329"/>
                  </a:cubicBezTo>
                  <a:lnTo>
                    <a:pt x="50616" y="54329"/>
                  </a:lnTo>
                  <a:cubicBezTo>
                    <a:pt x="52364" y="54800"/>
                    <a:pt x="54246" y="55001"/>
                    <a:pt x="56061" y="55001"/>
                  </a:cubicBezTo>
                  <a:cubicBezTo>
                    <a:pt x="55456" y="53186"/>
                    <a:pt x="54717" y="51103"/>
                    <a:pt x="53977" y="48951"/>
                  </a:cubicBezTo>
                  <a:cubicBezTo>
                    <a:pt x="50616" y="48347"/>
                    <a:pt x="47390" y="46935"/>
                    <a:pt x="44634" y="44986"/>
                  </a:cubicBezTo>
                  <a:lnTo>
                    <a:pt x="44634" y="44986"/>
                  </a:lnTo>
                  <a:cubicBezTo>
                    <a:pt x="46247" y="45523"/>
                    <a:pt x="49675" y="45725"/>
                    <a:pt x="52767" y="45725"/>
                  </a:cubicBezTo>
                  <a:cubicBezTo>
                    <a:pt x="51961" y="43776"/>
                    <a:pt x="51154" y="41759"/>
                    <a:pt x="50280" y="39675"/>
                  </a:cubicBezTo>
                  <a:cubicBezTo>
                    <a:pt x="49143" y="39903"/>
                    <a:pt x="47990" y="40020"/>
                    <a:pt x="46837" y="40020"/>
                  </a:cubicBezTo>
                  <a:cubicBezTo>
                    <a:pt x="45604" y="40020"/>
                    <a:pt x="44371" y="39886"/>
                    <a:pt x="43155" y="39608"/>
                  </a:cubicBezTo>
                  <a:cubicBezTo>
                    <a:pt x="44567" y="39339"/>
                    <a:pt x="46718" y="38062"/>
                    <a:pt x="48936" y="36650"/>
                  </a:cubicBezTo>
                  <a:cubicBezTo>
                    <a:pt x="47726" y="33894"/>
                    <a:pt x="46381" y="31206"/>
                    <a:pt x="44970" y="28517"/>
                  </a:cubicBezTo>
                  <a:cubicBezTo>
                    <a:pt x="41474" y="28181"/>
                    <a:pt x="38046" y="27374"/>
                    <a:pt x="34752" y="26164"/>
                  </a:cubicBezTo>
                  <a:lnTo>
                    <a:pt x="34752" y="26164"/>
                  </a:lnTo>
                  <a:cubicBezTo>
                    <a:pt x="35044" y="26171"/>
                    <a:pt x="35336" y="26174"/>
                    <a:pt x="35628" y="26174"/>
                  </a:cubicBezTo>
                  <a:cubicBezTo>
                    <a:pt x="38226" y="26174"/>
                    <a:pt x="40819" y="25908"/>
                    <a:pt x="43357" y="25425"/>
                  </a:cubicBezTo>
                  <a:cubicBezTo>
                    <a:pt x="42012" y="23005"/>
                    <a:pt x="40533" y="20652"/>
                    <a:pt x="38987" y="18367"/>
                  </a:cubicBezTo>
                  <a:cubicBezTo>
                    <a:pt x="36943" y="18865"/>
                    <a:pt x="34825" y="19142"/>
                    <a:pt x="32688" y="19142"/>
                  </a:cubicBezTo>
                  <a:cubicBezTo>
                    <a:pt x="31944" y="19142"/>
                    <a:pt x="31197" y="19108"/>
                    <a:pt x="30450" y="19039"/>
                  </a:cubicBezTo>
                  <a:cubicBezTo>
                    <a:pt x="32064" y="18501"/>
                    <a:pt x="34282" y="16955"/>
                    <a:pt x="36567" y="15073"/>
                  </a:cubicBezTo>
                  <a:cubicBezTo>
                    <a:pt x="34551" y="12384"/>
                    <a:pt x="32333" y="9964"/>
                    <a:pt x="29845" y="7746"/>
                  </a:cubicBezTo>
                  <a:cubicBezTo>
                    <a:pt x="29375" y="10099"/>
                    <a:pt x="28635" y="12384"/>
                    <a:pt x="27560" y="14535"/>
                  </a:cubicBezTo>
                  <a:cubicBezTo>
                    <a:pt x="27694" y="12183"/>
                    <a:pt x="26417" y="8015"/>
                    <a:pt x="24938" y="3982"/>
                  </a:cubicBezTo>
                  <a:cubicBezTo>
                    <a:pt x="22653" y="2503"/>
                    <a:pt x="20233" y="1428"/>
                    <a:pt x="17679" y="688"/>
                  </a:cubicBezTo>
                  <a:lnTo>
                    <a:pt x="17679" y="688"/>
                  </a:lnTo>
                  <a:cubicBezTo>
                    <a:pt x="18284" y="3713"/>
                    <a:pt x="18553" y="6805"/>
                    <a:pt x="18553" y="9897"/>
                  </a:cubicBezTo>
                  <a:cubicBezTo>
                    <a:pt x="17948" y="7612"/>
                    <a:pt x="16065" y="3780"/>
                    <a:pt x="13982" y="83"/>
                  </a:cubicBezTo>
                  <a:cubicBezTo>
                    <a:pt x="13315" y="28"/>
                    <a:pt x="12648" y="0"/>
                    <a:pt x="11981" y="0"/>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7"/>
            <p:cNvSpPr/>
            <p:nvPr/>
          </p:nvSpPr>
          <p:spPr>
            <a:xfrm>
              <a:off x="254925" y="1921450"/>
              <a:ext cx="2414875" cy="1959450"/>
            </a:xfrm>
            <a:custGeom>
              <a:avLst/>
              <a:gdLst/>
              <a:ahLst/>
              <a:cxnLst/>
              <a:rect l="l" t="t" r="r" b="b"/>
              <a:pathLst>
                <a:path w="96595" h="78378" extrusionOk="0">
                  <a:moveTo>
                    <a:pt x="0" y="0"/>
                  </a:moveTo>
                  <a:lnTo>
                    <a:pt x="202" y="269"/>
                  </a:lnTo>
                  <a:cubicBezTo>
                    <a:pt x="3227" y="941"/>
                    <a:pt x="6117" y="2017"/>
                    <a:pt x="8806" y="3496"/>
                  </a:cubicBezTo>
                  <a:cubicBezTo>
                    <a:pt x="22048" y="10419"/>
                    <a:pt x="29980" y="24267"/>
                    <a:pt x="34349" y="34618"/>
                  </a:cubicBezTo>
                  <a:cubicBezTo>
                    <a:pt x="38046" y="43155"/>
                    <a:pt x="43558" y="50751"/>
                    <a:pt x="50616" y="56801"/>
                  </a:cubicBezTo>
                  <a:cubicBezTo>
                    <a:pt x="53036" y="58952"/>
                    <a:pt x="55591" y="60968"/>
                    <a:pt x="58212" y="62783"/>
                  </a:cubicBezTo>
                  <a:cubicBezTo>
                    <a:pt x="62380" y="65539"/>
                    <a:pt x="66749" y="68026"/>
                    <a:pt x="71253" y="70177"/>
                  </a:cubicBezTo>
                  <a:cubicBezTo>
                    <a:pt x="79319" y="73942"/>
                    <a:pt x="87789" y="76698"/>
                    <a:pt x="96595" y="78378"/>
                  </a:cubicBezTo>
                  <a:lnTo>
                    <a:pt x="96595" y="78109"/>
                  </a:lnTo>
                  <a:cubicBezTo>
                    <a:pt x="87856" y="76496"/>
                    <a:pt x="79386" y="73740"/>
                    <a:pt x="71320" y="69976"/>
                  </a:cubicBezTo>
                  <a:cubicBezTo>
                    <a:pt x="66951" y="67892"/>
                    <a:pt x="62649" y="65472"/>
                    <a:pt x="58616" y="62783"/>
                  </a:cubicBezTo>
                  <a:cubicBezTo>
                    <a:pt x="55860" y="60901"/>
                    <a:pt x="53238" y="58884"/>
                    <a:pt x="50751" y="56666"/>
                  </a:cubicBezTo>
                  <a:cubicBezTo>
                    <a:pt x="43760" y="50549"/>
                    <a:pt x="38248" y="43021"/>
                    <a:pt x="34618" y="34484"/>
                  </a:cubicBezTo>
                  <a:cubicBezTo>
                    <a:pt x="31526" y="26888"/>
                    <a:pt x="27224" y="19830"/>
                    <a:pt x="21847" y="13646"/>
                  </a:cubicBezTo>
                  <a:cubicBezTo>
                    <a:pt x="18217" y="9478"/>
                    <a:pt x="13847" y="5916"/>
                    <a:pt x="8940" y="3294"/>
                  </a:cubicBezTo>
                  <a:cubicBezTo>
                    <a:pt x="6117" y="1748"/>
                    <a:pt x="3092" y="673"/>
                    <a:pt x="0" y="0"/>
                  </a:cubicBez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27"/>
          <p:cNvGrpSpPr/>
          <p:nvPr/>
        </p:nvGrpSpPr>
        <p:grpSpPr>
          <a:xfrm rot="1390759">
            <a:off x="3801395" y="355667"/>
            <a:ext cx="2208920" cy="1959028"/>
            <a:chOff x="448175" y="3361625"/>
            <a:chExt cx="1767900" cy="1567900"/>
          </a:xfrm>
        </p:grpSpPr>
        <p:sp>
          <p:nvSpPr>
            <p:cNvPr id="454" name="Google Shape;454;p27"/>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7"/>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7"/>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7"/>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7"/>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7"/>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27"/>
          <p:cNvGrpSpPr/>
          <p:nvPr/>
        </p:nvGrpSpPr>
        <p:grpSpPr>
          <a:xfrm>
            <a:off x="7941850" y="431700"/>
            <a:ext cx="544750" cy="108300"/>
            <a:chOff x="8059250" y="431700"/>
            <a:chExt cx="544750" cy="108300"/>
          </a:xfrm>
        </p:grpSpPr>
        <p:sp>
          <p:nvSpPr>
            <p:cNvPr id="463" name="Google Shape;463;p27"/>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7"/>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7"/>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27"/>
          <p:cNvSpPr/>
          <p:nvPr/>
        </p:nvSpPr>
        <p:spPr>
          <a:xfrm>
            <a:off x="4010450" y="1492450"/>
            <a:ext cx="4161900" cy="2641500"/>
          </a:xfrm>
          <a:prstGeom prst="roundRect">
            <a:avLst>
              <a:gd name="adj" fmla="val 4375"/>
            </a:avLst>
          </a:prstGeom>
          <a:solidFill>
            <a:schemeClr val="lt2"/>
          </a:solidFill>
          <a:ln w="19050" cap="flat" cmpd="sng">
            <a:solidFill>
              <a:schemeClr val="accent2"/>
            </a:solidFill>
            <a:prstDash val="solid"/>
            <a:round/>
            <a:headEnd type="none" w="sm" len="sm"/>
            <a:tailEnd type="none" w="sm" len="sm"/>
          </a:ln>
          <a:effectLst>
            <a:outerShdw blurRad="57150" dist="762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a:off x="8025540" y="1635149"/>
            <a:ext cx="81106" cy="81106"/>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a:off x="7862111" y="1635149"/>
            <a:ext cx="81106" cy="81106"/>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7698683" y="1635149"/>
            <a:ext cx="81106" cy="81106"/>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7941850" y="431700"/>
            <a:ext cx="544750" cy="108300"/>
            <a:chOff x="8059250" y="431700"/>
            <a:chExt cx="544750" cy="108300"/>
          </a:xfrm>
        </p:grpSpPr>
        <p:sp>
          <p:nvSpPr>
            <p:cNvPr id="21" name="Google Shape;21;p3"/>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txBox="1">
            <a:spLocks noGrp="1"/>
          </p:cNvSpPr>
          <p:nvPr>
            <p:ph type="title"/>
          </p:nvPr>
        </p:nvSpPr>
        <p:spPr>
          <a:xfrm>
            <a:off x="1244325" y="2299525"/>
            <a:ext cx="3540900" cy="602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3000"/>
              <a:buNone/>
              <a:defRPr>
                <a:solidFill>
                  <a:schemeClr val="accent4"/>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 name="Google Shape;25;p3"/>
          <p:cNvSpPr txBox="1">
            <a:spLocks noGrp="1"/>
          </p:cNvSpPr>
          <p:nvPr>
            <p:ph type="subTitle" idx="1"/>
          </p:nvPr>
        </p:nvSpPr>
        <p:spPr>
          <a:xfrm>
            <a:off x="1244325" y="2856288"/>
            <a:ext cx="2773200" cy="51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6" name="Google Shape;26;p3"/>
          <p:cNvSpPr txBox="1">
            <a:spLocks noGrp="1"/>
          </p:cNvSpPr>
          <p:nvPr>
            <p:ph type="title" idx="2" hasCustomPrompt="1"/>
          </p:nvPr>
        </p:nvSpPr>
        <p:spPr>
          <a:xfrm>
            <a:off x="1244325" y="1768513"/>
            <a:ext cx="1427700" cy="5724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5000" b="1"/>
            </a:lvl1pPr>
            <a:lvl2pPr lvl="1" rtl="0">
              <a:spcBef>
                <a:spcPts val="0"/>
              </a:spcBef>
              <a:spcAft>
                <a:spcPts val="0"/>
              </a:spcAft>
              <a:buSzPts val="4000"/>
              <a:buFont typeface="Bebas Neue"/>
              <a:buNone/>
              <a:defRPr sz="4000">
                <a:latin typeface="Bebas Neue"/>
                <a:ea typeface="Bebas Neue"/>
                <a:cs typeface="Bebas Neue"/>
                <a:sym typeface="Bebas Neue"/>
              </a:defRPr>
            </a:lvl2pPr>
            <a:lvl3pPr lvl="2" rtl="0">
              <a:spcBef>
                <a:spcPts val="0"/>
              </a:spcBef>
              <a:spcAft>
                <a:spcPts val="0"/>
              </a:spcAft>
              <a:buSzPts val="4000"/>
              <a:buFont typeface="Bebas Neue"/>
              <a:buNone/>
              <a:defRPr sz="4000">
                <a:latin typeface="Bebas Neue"/>
                <a:ea typeface="Bebas Neue"/>
                <a:cs typeface="Bebas Neue"/>
                <a:sym typeface="Bebas Neue"/>
              </a:defRPr>
            </a:lvl3pPr>
            <a:lvl4pPr lvl="3" rtl="0">
              <a:spcBef>
                <a:spcPts val="0"/>
              </a:spcBef>
              <a:spcAft>
                <a:spcPts val="0"/>
              </a:spcAft>
              <a:buSzPts val="4000"/>
              <a:buFont typeface="Bebas Neue"/>
              <a:buNone/>
              <a:defRPr sz="4000">
                <a:latin typeface="Bebas Neue"/>
                <a:ea typeface="Bebas Neue"/>
                <a:cs typeface="Bebas Neue"/>
                <a:sym typeface="Bebas Neue"/>
              </a:defRPr>
            </a:lvl4pPr>
            <a:lvl5pPr lvl="4" rtl="0">
              <a:spcBef>
                <a:spcPts val="0"/>
              </a:spcBef>
              <a:spcAft>
                <a:spcPts val="0"/>
              </a:spcAft>
              <a:buSzPts val="4000"/>
              <a:buFont typeface="Bebas Neue"/>
              <a:buNone/>
              <a:defRPr sz="4000">
                <a:latin typeface="Bebas Neue"/>
                <a:ea typeface="Bebas Neue"/>
                <a:cs typeface="Bebas Neue"/>
                <a:sym typeface="Bebas Neue"/>
              </a:defRPr>
            </a:lvl5pPr>
            <a:lvl6pPr lvl="5" rtl="0">
              <a:spcBef>
                <a:spcPts val="0"/>
              </a:spcBef>
              <a:spcAft>
                <a:spcPts val="0"/>
              </a:spcAft>
              <a:buSzPts val="4000"/>
              <a:buFont typeface="Bebas Neue"/>
              <a:buNone/>
              <a:defRPr sz="4000">
                <a:latin typeface="Bebas Neue"/>
                <a:ea typeface="Bebas Neue"/>
                <a:cs typeface="Bebas Neue"/>
                <a:sym typeface="Bebas Neue"/>
              </a:defRPr>
            </a:lvl6pPr>
            <a:lvl7pPr lvl="6" rtl="0">
              <a:spcBef>
                <a:spcPts val="0"/>
              </a:spcBef>
              <a:spcAft>
                <a:spcPts val="0"/>
              </a:spcAft>
              <a:buSzPts val="4000"/>
              <a:buFont typeface="Bebas Neue"/>
              <a:buNone/>
              <a:defRPr sz="4000">
                <a:latin typeface="Bebas Neue"/>
                <a:ea typeface="Bebas Neue"/>
                <a:cs typeface="Bebas Neue"/>
                <a:sym typeface="Bebas Neue"/>
              </a:defRPr>
            </a:lvl7pPr>
            <a:lvl8pPr lvl="7" rtl="0">
              <a:spcBef>
                <a:spcPts val="0"/>
              </a:spcBef>
              <a:spcAft>
                <a:spcPts val="0"/>
              </a:spcAft>
              <a:buSzPts val="4000"/>
              <a:buFont typeface="Bebas Neue"/>
              <a:buNone/>
              <a:defRPr sz="4000">
                <a:latin typeface="Bebas Neue"/>
                <a:ea typeface="Bebas Neue"/>
                <a:cs typeface="Bebas Neue"/>
                <a:sym typeface="Bebas Neue"/>
              </a:defRPr>
            </a:lvl8pPr>
            <a:lvl9pPr lvl="8" rtl="0">
              <a:spcBef>
                <a:spcPts val="0"/>
              </a:spcBef>
              <a:spcAft>
                <a:spcPts val="0"/>
              </a:spcAft>
              <a:buSzPts val="4000"/>
              <a:buFont typeface="Bebas Neue"/>
              <a:buNone/>
              <a:defRPr sz="4000">
                <a:latin typeface="Bebas Neue"/>
                <a:ea typeface="Bebas Neue"/>
                <a:cs typeface="Bebas Neue"/>
                <a:sym typeface="Bebas Neue"/>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4"/>
        <p:cNvGrpSpPr/>
        <p:nvPr/>
      </p:nvGrpSpPr>
      <p:grpSpPr>
        <a:xfrm>
          <a:off x="0" y="0"/>
          <a:ext cx="0" cy="0"/>
          <a:chOff x="0" y="0"/>
          <a:chExt cx="0" cy="0"/>
        </a:xfrm>
      </p:grpSpPr>
      <p:sp>
        <p:nvSpPr>
          <p:cNvPr id="105" name="Google Shape;105;p7"/>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7"/>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7"/>
          <p:cNvGrpSpPr/>
          <p:nvPr/>
        </p:nvGrpSpPr>
        <p:grpSpPr>
          <a:xfrm>
            <a:off x="7941850" y="431700"/>
            <a:ext cx="544750" cy="108300"/>
            <a:chOff x="8059250" y="431700"/>
            <a:chExt cx="544750" cy="108300"/>
          </a:xfrm>
        </p:grpSpPr>
        <p:sp>
          <p:nvSpPr>
            <p:cNvPr id="108" name="Google Shape;108;p7"/>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7"/>
          <p:cNvSpPr txBox="1">
            <a:spLocks noGrp="1"/>
          </p:cNvSpPr>
          <p:nvPr>
            <p:ph type="title"/>
          </p:nvPr>
        </p:nvSpPr>
        <p:spPr>
          <a:xfrm>
            <a:off x="5147150" y="1932600"/>
            <a:ext cx="2935500" cy="6021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4"/>
              </a:buClr>
              <a:buSzPts val="30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2" name="Google Shape;112;p7"/>
          <p:cNvSpPr txBox="1">
            <a:spLocks noGrp="1"/>
          </p:cNvSpPr>
          <p:nvPr>
            <p:ph type="subTitle" idx="1"/>
          </p:nvPr>
        </p:nvSpPr>
        <p:spPr>
          <a:xfrm>
            <a:off x="5147150" y="2489388"/>
            <a:ext cx="2935500" cy="721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3"/>
        <p:cNvGrpSpPr/>
        <p:nvPr/>
      </p:nvGrpSpPr>
      <p:grpSpPr>
        <a:xfrm>
          <a:off x="0" y="0"/>
          <a:ext cx="0" cy="0"/>
          <a:chOff x="0" y="0"/>
          <a:chExt cx="0" cy="0"/>
        </a:xfrm>
      </p:grpSpPr>
      <p:sp>
        <p:nvSpPr>
          <p:cNvPr id="114" name="Google Shape;114;p8"/>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 name="Google Shape;116;p8"/>
          <p:cNvGrpSpPr/>
          <p:nvPr/>
        </p:nvGrpSpPr>
        <p:grpSpPr>
          <a:xfrm>
            <a:off x="7941850" y="431700"/>
            <a:ext cx="544750" cy="108300"/>
            <a:chOff x="8059250" y="431700"/>
            <a:chExt cx="544750" cy="108300"/>
          </a:xfrm>
        </p:grpSpPr>
        <p:sp>
          <p:nvSpPr>
            <p:cNvPr id="117" name="Google Shape;117;p8"/>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8"/>
          <p:cNvSpPr txBox="1">
            <a:spLocks noGrp="1"/>
          </p:cNvSpPr>
          <p:nvPr>
            <p:ph type="title"/>
          </p:nvPr>
        </p:nvSpPr>
        <p:spPr>
          <a:xfrm>
            <a:off x="1168325" y="1034675"/>
            <a:ext cx="7194300" cy="14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10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1" name="Google Shape;121;p8"/>
          <p:cNvSpPr txBox="1">
            <a:spLocks noGrp="1"/>
          </p:cNvSpPr>
          <p:nvPr>
            <p:ph type="subTitle" idx="1"/>
          </p:nvPr>
        </p:nvSpPr>
        <p:spPr>
          <a:xfrm>
            <a:off x="4355500" y="2421975"/>
            <a:ext cx="4007100" cy="612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2"/>
        <p:cNvGrpSpPr/>
        <p:nvPr/>
      </p:nvGrpSpPr>
      <p:grpSpPr>
        <a:xfrm>
          <a:off x="0" y="0"/>
          <a:ext cx="0" cy="0"/>
          <a:chOff x="0" y="0"/>
          <a:chExt cx="0" cy="0"/>
        </a:xfrm>
      </p:grpSpPr>
      <p:sp>
        <p:nvSpPr>
          <p:cNvPr id="123" name="Google Shape;123;p9"/>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9"/>
          <p:cNvGrpSpPr/>
          <p:nvPr/>
        </p:nvGrpSpPr>
        <p:grpSpPr>
          <a:xfrm>
            <a:off x="7941850" y="431700"/>
            <a:ext cx="544750" cy="108300"/>
            <a:chOff x="8059250" y="431700"/>
            <a:chExt cx="544750" cy="108300"/>
          </a:xfrm>
        </p:grpSpPr>
        <p:sp>
          <p:nvSpPr>
            <p:cNvPr id="126" name="Google Shape;126;p9"/>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9"/>
          <p:cNvSpPr txBox="1">
            <a:spLocks noGrp="1"/>
          </p:cNvSpPr>
          <p:nvPr>
            <p:ph type="title"/>
          </p:nvPr>
        </p:nvSpPr>
        <p:spPr>
          <a:xfrm>
            <a:off x="1168325" y="1034675"/>
            <a:ext cx="7194300" cy="14823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30" name="Google Shape;130;p9"/>
          <p:cNvSpPr txBox="1">
            <a:spLocks noGrp="1"/>
          </p:cNvSpPr>
          <p:nvPr>
            <p:ph type="subTitle" idx="1"/>
          </p:nvPr>
        </p:nvSpPr>
        <p:spPr>
          <a:xfrm>
            <a:off x="1168325" y="2421975"/>
            <a:ext cx="4007100" cy="612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4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CUSTOM_2">
    <p:spTree>
      <p:nvGrpSpPr>
        <p:cNvPr id="1" name="Shape 189"/>
        <p:cNvGrpSpPr/>
        <p:nvPr/>
      </p:nvGrpSpPr>
      <p:grpSpPr>
        <a:xfrm>
          <a:off x="0" y="0"/>
          <a:ext cx="0" cy="0"/>
          <a:chOff x="0" y="0"/>
          <a:chExt cx="0" cy="0"/>
        </a:xfrm>
      </p:grpSpPr>
      <p:sp>
        <p:nvSpPr>
          <p:cNvPr id="190" name="Google Shape;190;p15"/>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15"/>
          <p:cNvGrpSpPr/>
          <p:nvPr/>
        </p:nvGrpSpPr>
        <p:grpSpPr>
          <a:xfrm>
            <a:off x="7941850" y="431700"/>
            <a:ext cx="544750" cy="108300"/>
            <a:chOff x="8059250" y="431700"/>
            <a:chExt cx="544750" cy="108300"/>
          </a:xfrm>
        </p:grpSpPr>
        <p:sp>
          <p:nvSpPr>
            <p:cNvPr id="193" name="Google Shape;193;p15"/>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15"/>
          <p:cNvSpPr txBox="1">
            <a:spLocks noGrp="1"/>
          </p:cNvSpPr>
          <p:nvPr>
            <p:ph type="title"/>
          </p:nvPr>
        </p:nvSpPr>
        <p:spPr>
          <a:xfrm>
            <a:off x="540000" y="445025"/>
            <a:ext cx="28077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atin typeface="Montserrat"/>
                <a:ea typeface="Montserrat"/>
                <a:cs typeface="Montserrat"/>
                <a:sym typeface="Montserrat"/>
              </a:defRPr>
            </a:lvl2pPr>
            <a:lvl3pPr lvl="2">
              <a:spcBef>
                <a:spcPts val="0"/>
              </a:spcBef>
              <a:spcAft>
                <a:spcPts val="0"/>
              </a:spcAft>
              <a:buSzPts val="3500"/>
              <a:buNone/>
              <a:defRPr>
                <a:latin typeface="Montserrat"/>
                <a:ea typeface="Montserrat"/>
                <a:cs typeface="Montserrat"/>
                <a:sym typeface="Montserrat"/>
              </a:defRPr>
            </a:lvl3pPr>
            <a:lvl4pPr lvl="3">
              <a:spcBef>
                <a:spcPts val="0"/>
              </a:spcBef>
              <a:spcAft>
                <a:spcPts val="0"/>
              </a:spcAft>
              <a:buSzPts val="3500"/>
              <a:buNone/>
              <a:defRPr>
                <a:latin typeface="Montserrat"/>
                <a:ea typeface="Montserrat"/>
                <a:cs typeface="Montserrat"/>
                <a:sym typeface="Montserrat"/>
              </a:defRPr>
            </a:lvl4pPr>
            <a:lvl5pPr lvl="4">
              <a:spcBef>
                <a:spcPts val="0"/>
              </a:spcBef>
              <a:spcAft>
                <a:spcPts val="0"/>
              </a:spcAft>
              <a:buSzPts val="3500"/>
              <a:buNone/>
              <a:defRPr>
                <a:latin typeface="Montserrat"/>
                <a:ea typeface="Montserrat"/>
                <a:cs typeface="Montserrat"/>
                <a:sym typeface="Montserrat"/>
              </a:defRPr>
            </a:lvl5pPr>
            <a:lvl6pPr lvl="5">
              <a:spcBef>
                <a:spcPts val="0"/>
              </a:spcBef>
              <a:spcAft>
                <a:spcPts val="0"/>
              </a:spcAft>
              <a:buSzPts val="3500"/>
              <a:buNone/>
              <a:defRPr>
                <a:latin typeface="Montserrat"/>
                <a:ea typeface="Montserrat"/>
                <a:cs typeface="Montserrat"/>
                <a:sym typeface="Montserrat"/>
              </a:defRPr>
            </a:lvl6pPr>
            <a:lvl7pPr lvl="6">
              <a:spcBef>
                <a:spcPts val="0"/>
              </a:spcBef>
              <a:spcAft>
                <a:spcPts val="0"/>
              </a:spcAft>
              <a:buSzPts val="3500"/>
              <a:buNone/>
              <a:defRPr>
                <a:latin typeface="Montserrat"/>
                <a:ea typeface="Montserrat"/>
                <a:cs typeface="Montserrat"/>
                <a:sym typeface="Montserrat"/>
              </a:defRPr>
            </a:lvl7pPr>
            <a:lvl8pPr lvl="7">
              <a:spcBef>
                <a:spcPts val="0"/>
              </a:spcBef>
              <a:spcAft>
                <a:spcPts val="0"/>
              </a:spcAft>
              <a:buSzPts val="3500"/>
              <a:buNone/>
              <a:defRPr>
                <a:latin typeface="Montserrat"/>
                <a:ea typeface="Montserrat"/>
                <a:cs typeface="Montserrat"/>
                <a:sym typeface="Montserrat"/>
              </a:defRPr>
            </a:lvl8pPr>
            <a:lvl9pPr lvl="8">
              <a:spcBef>
                <a:spcPts val="0"/>
              </a:spcBef>
              <a:spcAft>
                <a:spcPts val="0"/>
              </a:spcAft>
              <a:buSzPts val="3500"/>
              <a:buNone/>
              <a:defRPr>
                <a:latin typeface="Montserrat"/>
                <a:ea typeface="Montserrat"/>
                <a:cs typeface="Montserrat"/>
                <a:sym typeface="Montserrat"/>
              </a:defRPr>
            </a:lvl9pPr>
          </a:lstStyle>
          <a:p>
            <a:endParaRPr/>
          </a:p>
        </p:txBody>
      </p:sp>
      <p:sp>
        <p:nvSpPr>
          <p:cNvPr id="197" name="Google Shape;197;p15"/>
          <p:cNvSpPr txBox="1">
            <a:spLocks noGrp="1"/>
          </p:cNvSpPr>
          <p:nvPr>
            <p:ph type="subTitle" idx="1"/>
          </p:nvPr>
        </p:nvSpPr>
        <p:spPr>
          <a:xfrm>
            <a:off x="5023113" y="23046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98" name="Google Shape;198;p15"/>
          <p:cNvSpPr txBox="1">
            <a:spLocks noGrp="1"/>
          </p:cNvSpPr>
          <p:nvPr>
            <p:ph type="subTitle" idx="2"/>
          </p:nvPr>
        </p:nvSpPr>
        <p:spPr>
          <a:xfrm>
            <a:off x="5161413" y="18690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sp>
        <p:nvSpPr>
          <p:cNvPr id="199" name="Google Shape;199;p15"/>
          <p:cNvSpPr txBox="1">
            <a:spLocks noGrp="1"/>
          </p:cNvSpPr>
          <p:nvPr>
            <p:ph type="subTitle" idx="3"/>
          </p:nvPr>
        </p:nvSpPr>
        <p:spPr>
          <a:xfrm>
            <a:off x="2402975" y="23046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00" name="Google Shape;200;p15"/>
          <p:cNvSpPr txBox="1">
            <a:spLocks noGrp="1"/>
          </p:cNvSpPr>
          <p:nvPr>
            <p:ph type="subTitle" idx="4"/>
          </p:nvPr>
        </p:nvSpPr>
        <p:spPr>
          <a:xfrm>
            <a:off x="2541213" y="18690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sp>
        <p:nvSpPr>
          <p:cNvPr id="201" name="Google Shape;201;p15"/>
          <p:cNvSpPr txBox="1">
            <a:spLocks noGrp="1"/>
          </p:cNvSpPr>
          <p:nvPr>
            <p:ph type="subTitle" idx="5"/>
          </p:nvPr>
        </p:nvSpPr>
        <p:spPr>
          <a:xfrm>
            <a:off x="5023113" y="39509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02" name="Google Shape;202;p15"/>
          <p:cNvSpPr txBox="1">
            <a:spLocks noGrp="1"/>
          </p:cNvSpPr>
          <p:nvPr>
            <p:ph type="subTitle" idx="6"/>
          </p:nvPr>
        </p:nvSpPr>
        <p:spPr>
          <a:xfrm>
            <a:off x="5161400" y="35153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sp>
        <p:nvSpPr>
          <p:cNvPr id="203" name="Google Shape;203;p15"/>
          <p:cNvSpPr txBox="1">
            <a:spLocks noGrp="1"/>
          </p:cNvSpPr>
          <p:nvPr>
            <p:ph type="subTitle" idx="7"/>
          </p:nvPr>
        </p:nvSpPr>
        <p:spPr>
          <a:xfrm>
            <a:off x="2394963" y="39509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04" name="Google Shape;204;p15"/>
          <p:cNvSpPr txBox="1">
            <a:spLocks noGrp="1"/>
          </p:cNvSpPr>
          <p:nvPr>
            <p:ph type="subTitle" idx="8"/>
          </p:nvPr>
        </p:nvSpPr>
        <p:spPr>
          <a:xfrm>
            <a:off x="2533250" y="35153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grpSp>
        <p:nvGrpSpPr>
          <p:cNvPr id="205" name="Google Shape;205;p15"/>
          <p:cNvGrpSpPr/>
          <p:nvPr/>
        </p:nvGrpSpPr>
        <p:grpSpPr>
          <a:xfrm rot="-1375756">
            <a:off x="158207" y="2155889"/>
            <a:ext cx="2431735" cy="2055105"/>
            <a:chOff x="4923300" y="1825825"/>
            <a:chExt cx="2431700" cy="2055075"/>
          </a:xfrm>
        </p:grpSpPr>
        <p:sp>
          <p:nvSpPr>
            <p:cNvPr id="206" name="Google Shape;206;p15"/>
            <p:cNvSpPr/>
            <p:nvPr/>
          </p:nvSpPr>
          <p:spPr>
            <a:xfrm>
              <a:off x="5867750" y="1825825"/>
              <a:ext cx="1487250" cy="1665225"/>
            </a:xfrm>
            <a:custGeom>
              <a:avLst/>
              <a:gdLst/>
              <a:ahLst/>
              <a:cxnLst/>
              <a:rect l="l" t="t" r="r" b="b"/>
              <a:pathLst>
                <a:path w="59490" h="66609" extrusionOk="0">
                  <a:moveTo>
                    <a:pt x="47245" y="1"/>
                  </a:moveTo>
                  <a:cubicBezTo>
                    <a:pt x="46667" y="1"/>
                    <a:pt x="46087" y="21"/>
                    <a:pt x="45508" y="61"/>
                  </a:cubicBezTo>
                  <a:cubicBezTo>
                    <a:pt x="43424" y="3825"/>
                    <a:pt x="41542" y="7657"/>
                    <a:pt x="40937" y="9875"/>
                  </a:cubicBezTo>
                  <a:cubicBezTo>
                    <a:pt x="40870" y="6850"/>
                    <a:pt x="41206" y="3758"/>
                    <a:pt x="41878" y="733"/>
                  </a:cubicBezTo>
                  <a:lnTo>
                    <a:pt x="41878" y="733"/>
                  </a:lnTo>
                  <a:cubicBezTo>
                    <a:pt x="39256" y="1406"/>
                    <a:pt x="36837" y="2548"/>
                    <a:pt x="34618" y="3960"/>
                  </a:cubicBezTo>
                  <a:cubicBezTo>
                    <a:pt x="33072" y="8060"/>
                    <a:pt x="31862" y="12228"/>
                    <a:pt x="31997" y="14513"/>
                  </a:cubicBezTo>
                  <a:cubicBezTo>
                    <a:pt x="30921" y="12362"/>
                    <a:pt x="30115" y="10077"/>
                    <a:pt x="29644" y="7724"/>
                  </a:cubicBezTo>
                  <a:cubicBezTo>
                    <a:pt x="27224" y="9942"/>
                    <a:pt x="24939" y="12429"/>
                    <a:pt x="22922" y="15051"/>
                  </a:cubicBezTo>
                  <a:cubicBezTo>
                    <a:pt x="25275" y="17000"/>
                    <a:pt x="27493" y="18546"/>
                    <a:pt x="29039" y="19084"/>
                  </a:cubicBezTo>
                  <a:cubicBezTo>
                    <a:pt x="28347" y="19134"/>
                    <a:pt x="27652" y="19159"/>
                    <a:pt x="26954" y="19159"/>
                  </a:cubicBezTo>
                  <a:cubicBezTo>
                    <a:pt x="24804" y="19159"/>
                    <a:pt x="22634" y="18919"/>
                    <a:pt x="20502" y="18412"/>
                  </a:cubicBezTo>
                  <a:cubicBezTo>
                    <a:pt x="18956" y="20630"/>
                    <a:pt x="17477" y="23050"/>
                    <a:pt x="16133" y="25470"/>
                  </a:cubicBezTo>
                  <a:cubicBezTo>
                    <a:pt x="18609" y="25942"/>
                    <a:pt x="21136" y="26155"/>
                    <a:pt x="23670" y="26155"/>
                  </a:cubicBezTo>
                  <a:cubicBezTo>
                    <a:pt x="24025" y="26155"/>
                    <a:pt x="24381" y="26150"/>
                    <a:pt x="24737" y="26142"/>
                  </a:cubicBezTo>
                  <a:lnTo>
                    <a:pt x="24737" y="26142"/>
                  </a:lnTo>
                  <a:cubicBezTo>
                    <a:pt x="21443" y="27352"/>
                    <a:pt x="17948" y="28159"/>
                    <a:pt x="14452" y="28495"/>
                  </a:cubicBezTo>
                  <a:cubicBezTo>
                    <a:pt x="13041" y="31184"/>
                    <a:pt x="11764" y="33872"/>
                    <a:pt x="10554" y="36628"/>
                  </a:cubicBezTo>
                  <a:cubicBezTo>
                    <a:pt x="12705" y="38107"/>
                    <a:pt x="14923" y="39384"/>
                    <a:pt x="16335" y="39653"/>
                  </a:cubicBezTo>
                  <a:cubicBezTo>
                    <a:pt x="15075" y="39905"/>
                    <a:pt x="13795" y="40042"/>
                    <a:pt x="12507" y="40042"/>
                  </a:cubicBezTo>
                  <a:cubicBezTo>
                    <a:pt x="11390" y="40042"/>
                    <a:pt x="10266" y="39939"/>
                    <a:pt x="9142" y="39720"/>
                  </a:cubicBezTo>
                  <a:cubicBezTo>
                    <a:pt x="8335" y="41804"/>
                    <a:pt x="7462" y="43821"/>
                    <a:pt x="6722" y="45770"/>
                  </a:cubicBezTo>
                  <a:cubicBezTo>
                    <a:pt x="9814" y="45770"/>
                    <a:pt x="13175" y="45569"/>
                    <a:pt x="14789" y="44964"/>
                  </a:cubicBezTo>
                  <a:lnTo>
                    <a:pt x="14789" y="44964"/>
                  </a:lnTo>
                  <a:cubicBezTo>
                    <a:pt x="12033" y="46980"/>
                    <a:pt x="8873" y="48325"/>
                    <a:pt x="5512" y="48997"/>
                  </a:cubicBezTo>
                  <a:cubicBezTo>
                    <a:pt x="4706" y="51148"/>
                    <a:pt x="4033" y="53232"/>
                    <a:pt x="3428" y="55046"/>
                  </a:cubicBezTo>
                  <a:cubicBezTo>
                    <a:pt x="5243" y="55046"/>
                    <a:pt x="7058" y="54778"/>
                    <a:pt x="8806" y="54374"/>
                  </a:cubicBezTo>
                  <a:lnTo>
                    <a:pt x="8806" y="54374"/>
                  </a:lnTo>
                  <a:cubicBezTo>
                    <a:pt x="6924" y="55719"/>
                    <a:pt x="4840" y="56794"/>
                    <a:pt x="2622" y="57534"/>
                  </a:cubicBezTo>
                  <a:cubicBezTo>
                    <a:pt x="874" y="63046"/>
                    <a:pt x="0" y="66608"/>
                    <a:pt x="0" y="66608"/>
                  </a:cubicBezTo>
                  <a:lnTo>
                    <a:pt x="605" y="66608"/>
                  </a:lnTo>
                  <a:cubicBezTo>
                    <a:pt x="6117" y="66406"/>
                    <a:pt x="11562" y="65197"/>
                    <a:pt x="16671" y="63046"/>
                  </a:cubicBezTo>
                  <a:cubicBezTo>
                    <a:pt x="15192" y="62306"/>
                    <a:pt x="13780" y="61365"/>
                    <a:pt x="12436" y="60357"/>
                  </a:cubicBezTo>
                  <a:lnTo>
                    <a:pt x="12436" y="60357"/>
                  </a:lnTo>
                  <a:cubicBezTo>
                    <a:pt x="14587" y="61096"/>
                    <a:pt x="16805" y="61634"/>
                    <a:pt x="19091" y="61970"/>
                  </a:cubicBezTo>
                  <a:cubicBezTo>
                    <a:pt x="21779" y="60626"/>
                    <a:pt x="24401" y="59147"/>
                    <a:pt x="26888" y="57466"/>
                  </a:cubicBezTo>
                  <a:cubicBezTo>
                    <a:pt x="24334" y="56525"/>
                    <a:pt x="21914" y="55248"/>
                    <a:pt x="19763" y="53568"/>
                  </a:cubicBezTo>
                  <a:lnTo>
                    <a:pt x="19763" y="53568"/>
                  </a:lnTo>
                  <a:cubicBezTo>
                    <a:pt x="21645" y="54374"/>
                    <a:pt x="26350" y="55114"/>
                    <a:pt x="29510" y="55584"/>
                  </a:cubicBezTo>
                  <a:cubicBezTo>
                    <a:pt x="31257" y="54307"/>
                    <a:pt x="32938" y="52895"/>
                    <a:pt x="34551" y="51417"/>
                  </a:cubicBezTo>
                  <a:cubicBezTo>
                    <a:pt x="32400" y="48190"/>
                    <a:pt x="30988" y="44560"/>
                    <a:pt x="30383" y="40729"/>
                  </a:cubicBezTo>
                  <a:lnTo>
                    <a:pt x="30383" y="40729"/>
                  </a:lnTo>
                  <a:cubicBezTo>
                    <a:pt x="31190" y="42813"/>
                    <a:pt x="34484" y="46980"/>
                    <a:pt x="36500" y="49467"/>
                  </a:cubicBezTo>
                  <a:cubicBezTo>
                    <a:pt x="38114" y="47854"/>
                    <a:pt x="39660" y="46174"/>
                    <a:pt x="41004" y="44359"/>
                  </a:cubicBezTo>
                  <a:cubicBezTo>
                    <a:pt x="38383" y="42476"/>
                    <a:pt x="36097" y="40057"/>
                    <a:pt x="34282" y="37301"/>
                  </a:cubicBezTo>
                  <a:lnTo>
                    <a:pt x="34282" y="37301"/>
                  </a:lnTo>
                  <a:cubicBezTo>
                    <a:pt x="35761" y="38712"/>
                    <a:pt x="39727" y="40863"/>
                    <a:pt x="42617" y="42342"/>
                  </a:cubicBezTo>
                  <a:cubicBezTo>
                    <a:pt x="44231" y="40057"/>
                    <a:pt x="45642" y="37637"/>
                    <a:pt x="46852" y="35150"/>
                  </a:cubicBezTo>
                  <a:cubicBezTo>
                    <a:pt x="43962" y="34881"/>
                    <a:pt x="41206" y="34141"/>
                    <a:pt x="38517" y="32999"/>
                  </a:cubicBezTo>
                  <a:lnTo>
                    <a:pt x="38517" y="32999"/>
                  </a:lnTo>
                  <a:cubicBezTo>
                    <a:pt x="39100" y="33099"/>
                    <a:pt x="39888" y="33139"/>
                    <a:pt x="40791" y="33139"/>
                  </a:cubicBezTo>
                  <a:cubicBezTo>
                    <a:pt x="42905" y="33139"/>
                    <a:pt x="45647" y="32918"/>
                    <a:pt x="47861" y="32730"/>
                  </a:cubicBezTo>
                  <a:cubicBezTo>
                    <a:pt x="48466" y="31251"/>
                    <a:pt x="48869" y="29772"/>
                    <a:pt x="49205" y="28293"/>
                  </a:cubicBezTo>
                  <a:cubicBezTo>
                    <a:pt x="45911" y="26949"/>
                    <a:pt x="43021" y="24798"/>
                    <a:pt x="40870" y="22042"/>
                  </a:cubicBezTo>
                  <a:lnTo>
                    <a:pt x="40870" y="22042"/>
                  </a:lnTo>
                  <a:cubicBezTo>
                    <a:pt x="42416" y="23117"/>
                    <a:pt x="46449" y="24126"/>
                    <a:pt x="49608" y="24865"/>
                  </a:cubicBezTo>
                  <a:lnTo>
                    <a:pt x="49608" y="24058"/>
                  </a:lnTo>
                  <a:cubicBezTo>
                    <a:pt x="49608" y="21840"/>
                    <a:pt x="50012" y="19622"/>
                    <a:pt x="50684" y="17538"/>
                  </a:cubicBezTo>
                  <a:cubicBezTo>
                    <a:pt x="49003" y="17135"/>
                    <a:pt x="47390" y="16664"/>
                    <a:pt x="45777" y="16059"/>
                  </a:cubicBezTo>
                  <a:lnTo>
                    <a:pt x="45777" y="16059"/>
                  </a:lnTo>
                  <a:cubicBezTo>
                    <a:pt x="46247" y="16076"/>
                    <a:pt x="46714" y="16085"/>
                    <a:pt x="47178" y="16085"/>
                  </a:cubicBezTo>
                  <a:cubicBezTo>
                    <a:pt x="48571" y="16085"/>
                    <a:pt x="49944" y="16009"/>
                    <a:pt x="51356" y="15858"/>
                  </a:cubicBezTo>
                  <a:cubicBezTo>
                    <a:pt x="53104" y="11556"/>
                    <a:pt x="55524" y="7590"/>
                    <a:pt x="58616" y="4161"/>
                  </a:cubicBezTo>
                  <a:lnTo>
                    <a:pt x="58817" y="3825"/>
                  </a:lnTo>
                  <a:cubicBezTo>
                    <a:pt x="59221" y="3355"/>
                    <a:pt x="59490" y="3153"/>
                    <a:pt x="59490" y="3153"/>
                  </a:cubicBezTo>
                  <a:cubicBezTo>
                    <a:pt x="55703" y="1082"/>
                    <a:pt x="51499" y="1"/>
                    <a:pt x="47245" y="1"/>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4923300" y="1921450"/>
              <a:ext cx="2414900" cy="1959450"/>
            </a:xfrm>
            <a:custGeom>
              <a:avLst/>
              <a:gdLst/>
              <a:ahLst/>
              <a:cxnLst/>
              <a:rect l="l" t="t" r="r" b="b"/>
              <a:pathLst>
                <a:path w="96596" h="78378" extrusionOk="0">
                  <a:moveTo>
                    <a:pt x="96595" y="0"/>
                  </a:moveTo>
                  <a:lnTo>
                    <a:pt x="96595" y="0"/>
                  </a:lnTo>
                  <a:cubicBezTo>
                    <a:pt x="93503" y="673"/>
                    <a:pt x="90478" y="1815"/>
                    <a:pt x="87655" y="3294"/>
                  </a:cubicBezTo>
                  <a:cubicBezTo>
                    <a:pt x="82748" y="5916"/>
                    <a:pt x="78379" y="9478"/>
                    <a:pt x="74749" y="13646"/>
                  </a:cubicBezTo>
                  <a:cubicBezTo>
                    <a:pt x="69439" y="19897"/>
                    <a:pt x="65137" y="26888"/>
                    <a:pt x="62044" y="34484"/>
                  </a:cubicBezTo>
                  <a:cubicBezTo>
                    <a:pt x="58347" y="43021"/>
                    <a:pt x="52835" y="50549"/>
                    <a:pt x="45845" y="56666"/>
                  </a:cubicBezTo>
                  <a:cubicBezTo>
                    <a:pt x="43357" y="58884"/>
                    <a:pt x="40736" y="60901"/>
                    <a:pt x="37980" y="62783"/>
                  </a:cubicBezTo>
                  <a:cubicBezTo>
                    <a:pt x="33947" y="65472"/>
                    <a:pt x="29712" y="67892"/>
                    <a:pt x="25275" y="69976"/>
                  </a:cubicBezTo>
                  <a:cubicBezTo>
                    <a:pt x="17209" y="73740"/>
                    <a:pt x="8739" y="76496"/>
                    <a:pt x="1" y="78109"/>
                  </a:cubicBezTo>
                  <a:lnTo>
                    <a:pt x="1" y="78378"/>
                  </a:lnTo>
                  <a:cubicBezTo>
                    <a:pt x="8739" y="76698"/>
                    <a:pt x="17276" y="73942"/>
                    <a:pt x="25343" y="70177"/>
                  </a:cubicBezTo>
                  <a:cubicBezTo>
                    <a:pt x="29846" y="68026"/>
                    <a:pt x="34216" y="65539"/>
                    <a:pt x="38316" y="62783"/>
                  </a:cubicBezTo>
                  <a:cubicBezTo>
                    <a:pt x="41005" y="60968"/>
                    <a:pt x="43559" y="58952"/>
                    <a:pt x="45979" y="56801"/>
                  </a:cubicBezTo>
                  <a:cubicBezTo>
                    <a:pt x="52970" y="50751"/>
                    <a:pt x="58549" y="43155"/>
                    <a:pt x="62246" y="34618"/>
                  </a:cubicBezTo>
                  <a:cubicBezTo>
                    <a:pt x="66615" y="24267"/>
                    <a:pt x="74615" y="10419"/>
                    <a:pt x="87790" y="3496"/>
                  </a:cubicBezTo>
                  <a:cubicBezTo>
                    <a:pt x="90478" y="2084"/>
                    <a:pt x="93369" y="941"/>
                    <a:pt x="96394" y="269"/>
                  </a:cubicBezTo>
                  <a:lnTo>
                    <a:pt x="96595" y="0"/>
                  </a:ln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5"/>
          <p:cNvGrpSpPr/>
          <p:nvPr/>
        </p:nvGrpSpPr>
        <p:grpSpPr>
          <a:xfrm rot="5400000" flipH="1">
            <a:off x="23370" y="2821323"/>
            <a:ext cx="2184469" cy="1151199"/>
            <a:chOff x="5143450" y="3614450"/>
            <a:chExt cx="1902350" cy="1002525"/>
          </a:xfrm>
        </p:grpSpPr>
        <p:sp>
          <p:nvSpPr>
            <p:cNvPr id="209" name="Google Shape;209;p15"/>
            <p:cNvSpPr/>
            <p:nvPr/>
          </p:nvSpPr>
          <p:spPr>
            <a:xfrm>
              <a:off x="5227475" y="4144000"/>
              <a:ext cx="1794825" cy="472975"/>
            </a:xfrm>
            <a:custGeom>
              <a:avLst/>
              <a:gdLst/>
              <a:ahLst/>
              <a:cxnLst/>
              <a:rect l="l" t="t" r="r" b="b"/>
              <a:pathLst>
                <a:path w="71793" h="18919" extrusionOk="0">
                  <a:moveTo>
                    <a:pt x="23804" y="0"/>
                  </a:moveTo>
                  <a:cubicBezTo>
                    <a:pt x="10250" y="0"/>
                    <a:pt x="1" y="2920"/>
                    <a:pt x="1" y="2920"/>
                  </a:cubicBezTo>
                  <a:cubicBezTo>
                    <a:pt x="2266" y="2843"/>
                    <a:pt x="4473" y="2807"/>
                    <a:pt x="6624" y="2807"/>
                  </a:cubicBezTo>
                  <a:cubicBezTo>
                    <a:pt x="50812" y="2807"/>
                    <a:pt x="71042" y="18221"/>
                    <a:pt x="71771" y="18895"/>
                  </a:cubicBezTo>
                  <a:lnTo>
                    <a:pt x="71771" y="18895"/>
                  </a:lnTo>
                  <a:cubicBezTo>
                    <a:pt x="58067" y="3616"/>
                    <a:pt x="38889" y="0"/>
                    <a:pt x="23804" y="0"/>
                  </a:cubicBezTo>
                  <a:close/>
                  <a:moveTo>
                    <a:pt x="71771" y="18895"/>
                  </a:moveTo>
                  <a:cubicBezTo>
                    <a:pt x="71778" y="18903"/>
                    <a:pt x="71784" y="18910"/>
                    <a:pt x="71791" y="18918"/>
                  </a:cubicBezTo>
                  <a:cubicBezTo>
                    <a:pt x="71792" y="18917"/>
                    <a:pt x="71786" y="18909"/>
                    <a:pt x="71771" y="18895"/>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5225800" y="4143825"/>
              <a:ext cx="1796475" cy="471450"/>
            </a:xfrm>
            <a:custGeom>
              <a:avLst/>
              <a:gdLst/>
              <a:ahLst/>
              <a:cxnLst/>
              <a:rect l="l" t="t" r="r" b="b"/>
              <a:pathLst>
                <a:path w="71859" h="18858" extrusionOk="0">
                  <a:moveTo>
                    <a:pt x="23861" y="0"/>
                  </a:moveTo>
                  <a:cubicBezTo>
                    <a:pt x="10274" y="0"/>
                    <a:pt x="0" y="2927"/>
                    <a:pt x="0" y="2927"/>
                  </a:cubicBezTo>
                  <a:cubicBezTo>
                    <a:pt x="1210" y="2927"/>
                    <a:pt x="2353" y="2860"/>
                    <a:pt x="3496" y="2792"/>
                  </a:cubicBezTo>
                  <a:cubicBezTo>
                    <a:pt x="7677" y="1956"/>
                    <a:pt x="14886" y="814"/>
                    <a:pt x="23402" y="814"/>
                  </a:cubicBezTo>
                  <a:cubicBezTo>
                    <a:pt x="37476" y="814"/>
                    <a:pt x="55121" y="3933"/>
                    <a:pt x="68564" y="16707"/>
                  </a:cubicBezTo>
                  <a:cubicBezTo>
                    <a:pt x="69707" y="17312"/>
                    <a:pt x="70783" y="18051"/>
                    <a:pt x="71858" y="18858"/>
                  </a:cubicBezTo>
                  <a:cubicBezTo>
                    <a:pt x="58133" y="3612"/>
                    <a:pt x="38953" y="0"/>
                    <a:pt x="23861"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5197225" y="3916825"/>
              <a:ext cx="1562875" cy="365725"/>
            </a:xfrm>
            <a:custGeom>
              <a:avLst/>
              <a:gdLst/>
              <a:ahLst/>
              <a:cxnLst/>
              <a:rect l="l" t="t" r="r" b="b"/>
              <a:pathLst>
                <a:path w="62515" h="14629" extrusionOk="0">
                  <a:moveTo>
                    <a:pt x="41698" y="0"/>
                  </a:moveTo>
                  <a:cubicBezTo>
                    <a:pt x="19227" y="0"/>
                    <a:pt x="1" y="14628"/>
                    <a:pt x="1" y="14628"/>
                  </a:cubicBezTo>
                  <a:cubicBezTo>
                    <a:pt x="21304" y="5415"/>
                    <a:pt x="37873" y="3304"/>
                    <a:pt x="48585" y="3304"/>
                  </a:cubicBezTo>
                  <a:cubicBezTo>
                    <a:pt x="57645" y="3304"/>
                    <a:pt x="62515" y="4814"/>
                    <a:pt x="62515" y="4814"/>
                  </a:cubicBezTo>
                  <a:cubicBezTo>
                    <a:pt x="55574" y="1336"/>
                    <a:pt x="48488" y="0"/>
                    <a:pt x="41698"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5197225" y="3916825"/>
              <a:ext cx="1564550" cy="365725"/>
            </a:xfrm>
            <a:custGeom>
              <a:avLst/>
              <a:gdLst/>
              <a:ahLst/>
              <a:cxnLst/>
              <a:rect l="l" t="t" r="r" b="b"/>
              <a:pathLst>
                <a:path w="62582" h="14629" extrusionOk="0">
                  <a:moveTo>
                    <a:pt x="41728" y="0"/>
                  </a:moveTo>
                  <a:cubicBezTo>
                    <a:pt x="19227" y="0"/>
                    <a:pt x="1" y="14628"/>
                    <a:pt x="1" y="14628"/>
                  </a:cubicBezTo>
                  <a:cubicBezTo>
                    <a:pt x="942" y="14225"/>
                    <a:pt x="1883" y="13822"/>
                    <a:pt x="2824" y="13418"/>
                  </a:cubicBezTo>
                  <a:cubicBezTo>
                    <a:pt x="8884" y="9480"/>
                    <a:pt x="24275" y="799"/>
                    <a:pt x="41618" y="799"/>
                  </a:cubicBezTo>
                  <a:cubicBezTo>
                    <a:pt x="47361" y="799"/>
                    <a:pt x="53318" y="1751"/>
                    <a:pt x="59221" y="4142"/>
                  </a:cubicBezTo>
                  <a:cubicBezTo>
                    <a:pt x="60297" y="4277"/>
                    <a:pt x="61439" y="4546"/>
                    <a:pt x="62582" y="4814"/>
                  </a:cubicBezTo>
                  <a:cubicBezTo>
                    <a:pt x="55625" y="1336"/>
                    <a:pt x="48527" y="0"/>
                    <a:pt x="41728"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5219075" y="4204375"/>
              <a:ext cx="1063775" cy="350425"/>
            </a:xfrm>
            <a:custGeom>
              <a:avLst/>
              <a:gdLst/>
              <a:ahLst/>
              <a:cxnLst/>
              <a:rect l="l" t="t" r="r" b="b"/>
              <a:pathLst>
                <a:path w="42551" h="14017" extrusionOk="0">
                  <a:moveTo>
                    <a:pt x="9578" y="1"/>
                  </a:moveTo>
                  <a:cubicBezTo>
                    <a:pt x="3921" y="1"/>
                    <a:pt x="1" y="774"/>
                    <a:pt x="1" y="774"/>
                  </a:cubicBezTo>
                  <a:cubicBezTo>
                    <a:pt x="30096" y="2315"/>
                    <a:pt x="42480" y="14016"/>
                    <a:pt x="42550" y="14016"/>
                  </a:cubicBezTo>
                  <a:cubicBezTo>
                    <a:pt x="42550" y="14016"/>
                    <a:pt x="42550" y="14016"/>
                    <a:pt x="42550" y="14016"/>
                  </a:cubicBezTo>
                  <a:cubicBezTo>
                    <a:pt x="33604" y="2200"/>
                    <a:pt x="19120" y="1"/>
                    <a:pt x="9578"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5219075" y="4204900"/>
              <a:ext cx="1063775" cy="351575"/>
            </a:xfrm>
            <a:custGeom>
              <a:avLst/>
              <a:gdLst/>
              <a:ahLst/>
              <a:cxnLst/>
              <a:rect l="l" t="t" r="r" b="b"/>
              <a:pathLst>
                <a:path w="42551" h="14063" extrusionOk="0">
                  <a:moveTo>
                    <a:pt x="9449" y="1"/>
                  </a:moveTo>
                  <a:cubicBezTo>
                    <a:pt x="3862" y="1"/>
                    <a:pt x="1" y="753"/>
                    <a:pt x="1" y="753"/>
                  </a:cubicBezTo>
                  <a:cubicBezTo>
                    <a:pt x="740" y="753"/>
                    <a:pt x="1412" y="820"/>
                    <a:pt x="2084" y="887"/>
                  </a:cubicBezTo>
                  <a:cubicBezTo>
                    <a:pt x="3773" y="686"/>
                    <a:pt x="6265" y="473"/>
                    <a:pt x="9242" y="473"/>
                  </a:cubicBezTo>
                  <a:cubicBezTo>
                    <a:pt x="18228" y="473"/>
                    <a:pt x="31629" y="2417"/>
                    <a:pt x="40668" y="12516"/>
                  </a:cubicBezTo>
                  <a:cubicBezTo>
                    <a:pt x="41341" y="12987"/>
                    <a:pt x="41945" y="13524"/>
                    <a:pt x="42550" y="14062"/>
                  </a:cubicBezTo>
                  <a:cubicBezTo>
                    <a:pt x="33564" y="2193"/>
                    <a:pt x="18990" y="1"/>
                    <a:pt x="944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cubicBezTo>
                    <a:pt x="38627" y="3674"/>
                    <a:pt x="67105" y="1734"/>
                    <a:pt x="74313" y="1734"/>
                  </a:cubicBezTo>
                  <a:cubicBezTo>
                    <a:pt x="75484" y="1734"/>
                    <a:pt x="76093" y="1785"/>
                    <a:pt x="76093" y="1785"/>
                  </a:cubicBezTo>
                  <a:cubicBezTo>
                    <a:pt x="71214" y="548"/>
                    <a:pt x="66438" y="1"/>
                    <a:pt x="61809"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lnTo>
                    <a:pt x="1" y="31429"/>
                  </a:lnTo>
                  <a:cubicBezTo>
                    <a:pt x="1076" y="30689"/>
                    <a:pt x="2152" y="29950"/>
                    <a:pt x="3227" y="29211"/>
                  </a:cubicBezTo>
                  <a:cubicBezTo>
                    <a:pt x="11082" y="21174"/>
                    <a:pt x="33819" y="972"/>
                    <a:pt x="61966" y="972"/>
                  </a:cubicBezTo>
                  <a:cubicBezTo>
                    <a:pt x="65132" y="972"/>
                    <a:pt x="68367" y="1228"/>
                    <a:pt x="71657" y="1785"/>
                  </a:cubicBezTo>
                  <a:cubicBezTo>
                    <a:pt x="72396" y="1751"/>
                    <a:pt x="73135" y="1735"/>
                    <a:pt x="73875" y="1735"/>
                  </a:cubicBezTo>
                  <a:cubicBezTo>
                    <a:pt x="74614" y="1735"/>
                    <a:pt x="75354" y="1751"/>
                    <a:pt x="76093" y="1785"/>
                  </a:cubicBezTo>
                  <a:cubicBezTo>
                    <a:pt x="71214" y="548"/>
                    <a:pt x="66438" y="1"/>
                    <a:pt x="61809"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15"/>
          <p:cNvGrpSpPr/>
          <p:nvPr/>
        </p:nvGrpSpPr>
        <p:grpSpPr>
          <a:xfrm>
            <a:off x="440225" y="3878977"/>
            <a:ext cx="801909" cy="803089"/>
            <a:chOff x="540000" y="3797377"/>
            <a:chExt cx="801909" cy="803089"/>
          </a:xfrm>
        </p:grpSpPr>
        <p:sp>
          <p:nvSpPr>
            <p:cNvPr id="218" name="Google Shape;218;p15"/>
            <p:cNvSpPr/>
            <p:nvPr/>
          </p:nvSpPr>
          <p:spPr>
            <a:xfrm>
              <a:off x="678000" y="3935975"/>
              <a:ext cx="525900" cy="525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540000" y="3797377"/>
              <a:ext cx="801909" cy="803089"/>
            </a:xfrm>
            <a:custGeom>
              <a:avLst/>
              <a:gdLst/>
              <a:ahLst/>
              <a:cxnLst/>
              <a:rect l="l" t="t" r="r" b="b"/>
              <a:pathLst>
                <a:path w="39401" h="39459" extrusionOk="0">
                  <a:moveTo>
                    <a:pt x="19684" y="9262"/>
                  </a:moveTo>
                  <a:cubicBezTo>
                    <a:pt x="20625" y="9262"/>
                    <a:pt x="21582" y="9391"/>
                    <a:pt x="22532" y="9660"/>
                  </a:cubicBezTo>
                  <a:cubicBezTo>
                    <a:pt x="28077" y="11236"/>
                    <a:pt x="31317" y="17015"/>
                    <a:pt x="29741" y="22560"/>
                  </a:cubicBezTo>
                  <a:cubicBezTo>
                    <a:pt x="28446" y="27103"/>
                    <a:pt x="24308" y="30164"/>
                    <a:pt x="19704" y="30164"/>
                  </a:cubicBezTo>
                  <a:cubicBezTo>
                    <a:pt x="19221" y="30164"/>
                    <a:pt x="18733" y="30130"/>
                    <a:pt x="18242" y="30061"/>
                  </a:cubicBezTo>
                  <a:cubicBezTo>
                    <a:pt x="13076" y="29361"/>
                    <a:pt x="9253" y="24924"/>
                    <a:pt x="9253" y="19729"/>
                  </a:cubicBezTo>
                  <a:cubicBezTo>
                    <a:pt x="9253" y="18766"/>
                    <a:pt x="9369" y="17803"/>
                    <a:pt x="9632" y="16869"/>
                  </a:cubicBezTo>
                  <a:cubicBezTo>
                    <a:pt x="10938" y="12274"/>
                    <a:pt x="15130" y="9262"/>
                    <a:pt x="19684" y="9262"/>
                  </a:cubicBezTo>
                  <a:close/>
                  <a:moveTo>
                    <a:pt x="19701" y="0"/>
                  </a:moveTo>
                  <a:cubicBezTo>
                    <a:pt x="19292" y="0"/>
                    <a:pt x="18913" y="0"/>
                    <a:pt x="18533" y="29"/>
                  </a:cubicBezTo>
                  <a:lnTo>
                    <a:pt x="18679" y="2481"/>
                  </a:lnTo>
                  <a:cubicBezTo>
                    <a:pt x="16082" y="2627"/>
                    <a:pt x="13572" y="3386"/>
                    <a:pt x="11296" y="4641"/>
                  </a:cubicBezTo>
                  <a:lnTo>
                    <a:pt x="10099" y="2510"/>
                  </a:lnTo>
                  <a:cubicBezTo>
                    <a:pt x="8173" y="3561"/>
                    <a:pt x="6422" y="4962"/>
                    <a:pt x="4962" y="6625"/>
                  </a:cubicBezTo>
                  <a:lnTo>
                    <a:pt x="6772" y="8260"/>
                  </a:lnTo>
                  <a:cubicBezTo>
                    <a:pt x="5050" y="10186"/>
                    <a:pt x="3795" y="12491"/>
                    <a:pt x="3065" y="14972"/>
                  </a:cubicBezTo>
                  <a:lnTo>
                    <a:pt x="730" y="14301"/>
                  </a:lnTo>
                  <a:lnTo>
                    <a:pt x="730" y="14359"/>
                  </a:lnTo>
                  <a:cubicBezTo>
                    <a:pt x="234" y="16110"/>
                    <a:pt x="1" y="17920"/>
                    <a:pt x="1" y="19729"/>
                  </a:cubicBezTo>
                  <a:cubicBezTo>
                    <a:pt x="1" y="20109"/>
                    <a:pt x="1" y="20488"/>
                    <a:pt x="30" y="20868"/>
                  </a:cubicBezTo>
                  <a:lnTo>
                    <a:pt x="2482" y="20722"/>
                  </a:lnTo>
                  <a:cubicBezTo>
                    <a:pt x="2628" y="23319"/>
                    <a:pt x="3357" y="25829"/>
                    <a:pt x="4612" y="28106"/>
                  </a:cubicBezTo>
                  <a:lnTo>
                    <a:pt x="2482" y="29302"/>
                  </a:lnTo>
                  <a:cubicBezTo>
                    <a:pt x="3561" y="31228"/>
                    <a:pt x="4962" y="32979"/>
                    <a:pt x="6597" y="34439"/>
                  </a:cubicBezTo>
                  <a:lnTo>
                    <a:pt x="8231" y="32629"/>
                  </a:lnTo>
                  <a:cubicBezTo>
                    <a:pt x="10157" y="34351"/>
                    <a:pt x="12463" y="35606"/>
                    <a:pt x="14944" y="36336"/>
                  </a:cubicBezTo>
                  <a:lnTo>
                    <a:pt x="14272" y="38671"/>
                  </a:lnTo>
                  <a:lnTo>
                    <a:pt x="14331" y="38700"/>
                  </a:lnTo>
                  <a:cubicBezTo>
                    <a:pt x="16082" y="39196"/>
                    <a:pt x="17862" y="39429"/>
                    <a:pt x="19701" y="39459"/>
                  </a:cubicBezTo>
                  <a:cubicBezTo>
                    <a:pt x="20080" y="39459"/>
                    <a:pt x="20489" y="39459"/>
                    <a:pt x="20868" y="39400"/>
                  </a:cubicBezTo>
                  <a:lnTo>
                    <a:pt x="20722" y="36978"/>
                  </a:lnTo>
                  <a:cubicBezTo>
                    <a:pt x="23320" y="36803"/>
                    <a:pt x="25830" y="36073"/>
                    <a:pt x="28106" y="34789"/>
                  </a:cubicBezTo>
                  <a:lnTo>
                    <a:pt x="29303" y="36949"/>
                  </a:lnTo>
                  <a:cubicBezTo>
                    <a:pt x="31229" y="35869"/>
                    <a:pt x="32980" y="34468"/>
                    <a:pt x="34439" y="32804"/>
                  </a:cubicBezTo>
                  <a:lnTo>
                    <a:pt x="32601" y="31170"/>
                  </a:lnTo>
                  <a:cubicBezTo>
                    <a:pt x="34323" y="29244"/>
                    <a:pt x="35607" y="26938"/>
                    <a:pt x="36307" y="24457"/>
                  </a:cubicBezTo>
                  <a:lnTo>
                    <a:pt x="38671" y="25129"/>
                  </a:lnTo>
                  <a:cubicBezTo>
                    <a:pt x="39138" y="23378"/>
                    <a:pt x="39401" y="21568"/>
                    <a:pt x="39401" y="19729"/>
                  </a:cubicBezTo>
                  <a:cubicBezTo>
                    <a:pt x="39401" y="19350"/>
                    <a:pt x="39401" y="18941"/>
                    <a:pt x="39372" y="18562"/>
                  </a:cubicBezTo>
                  <a:lnTo>
                    <a:pt x="36920" y="18679"/>
                  </a:lnTo>
                  <a:cubicBezTo>
                    <a:pt x="36774" y="16110"/>
                    <a:pt x="36045" y="13571"/>
                    <a:pt x="34760" y="11324"/>
                  </a:cubicBezTo>
                  <a:lnTo>
                    <a:pt x="36920" y="10127"/>
                  </a:lnTo>
                  <a:cubicBezTo>
                    <a:pt x="35840" y="8201"/>
                    <a:pt x="34439" y="6450"/>
                    <a:pt x="32776" y="4962"/>
                  </a:cubicBezTo>
                  <a:lnTo>
                    <a:pt x="31141" y="6800"/>
                  </a:lnTo>
                  <a:cubicBezTo>
                    <a:pt x="29215" y="5078"/>
                    <a:pt x="26910" y="3823"/>
                    <a:pt x="24429" y="3123"/>
                  </a:cubicBezTo>
                  <a:lnTo>
                    <a:pt x="25100" y="759"/>
                  </a:lnTo>
                  <a:lnTo>
                    <a:pt x="25071" y="759"/>
                  </a:lnTo>
                  <a:cubicBezTo>
                    <a:pt x="23320" y="263"/>
                    <a:pt x="21510" y="0"/>
                    <a:pt x="19701" y="0"/>
                  </a:cubicBezTo>
                  <a:close/>
                </a:path>
              </a:pathLst>
            </a:custGeom>
            <a:solidFill>
              <a:srgbClr val="5654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15"/>
          <p:cNvGrpSpPr/>
          <p:nvPr/>
        </p:nvGrpSpPr>
        <p:grpSpPr>
          <a:xfrm rot="5400000">
            <a:off x="6557395" y="1593235"/>
            <a:ext cx="2184469" cy="1151199"/>
            <a:chOff x="5143450" y="3614450"/>
            <a:chExt cx="1902350" cy="1002525"/>
          </a:xfrm>
        </p:grpSpPr>
        <p:sp>
          <p:nvSpPr>
            <p:cNvPr id="221" name="Google Shape;221;p15"/>
            <p:cNvSpPr/>
            <p:nvPr/>
          </p:nvSpPr>
          <p:spPr>
            <a:xfrm>
              <a:off x="5227475" y="4144000"/>
              <a:ext cx="1794825" cy="472975"/>
            </a:xfrm>
            <a:custGeom>
              <a:avLst/>
              <a:gdLst/>
              <a:ahLst/>
              <a:cxnLst/>
              <a:rect l="l" t="t" r="r" b="b"/>
              <a:pathLst>
                <a:path w="71793" h="18919" extrusionOk="0">
                  <a:moveTo>
                    <a:pt x="23804" y="0"/>
                  </a:moveTo>
                  <a:cubicBezTo>
                    <a:pt x="10250" y="0"/>
                    <a:pt x="1" y="2920"/>
                    <a:pt x="1" y="2920"/>
                  </a:cubicBezTo>
                  <a:cubicBezTo>
                    <a:pt x="2266" y="2843"/>
                    <a:pt x="4473" y="2807"/>
                    <a:pt x="6624" y="2807"/>
                  </a:cubicBezTo>
                  <a:cubicBezTo>
                    <a:pt x="50812" y="2807"/>
                    <a:pt x="71042" y="18221"/>
                    <a:pt x="71771" y="18895"/>
                  </a:cubicBezTo>
                  <a:lnTo>
                    <a:pt x="71771" y="18895"/>
                  </a:lnTo>
                  <a:cubicBezTo>
                    <a:pt x="58067" y="3616"/>
                    <a:pt x="38889" y="0"/>
                    <a:pt x="23804" y="0"/>
                  </a:cubicBezTo>
                  <a:close/>
                  <a:moveTo>
                    <a:pt x="71771" y="18895"/>
                  </a:moveTo>
                  <a:cubicBezTo>
                    <a:pt x="71778" y="18903"/>
                    <a:pt x="71784" y="18910"/>
                    <a:pt x="71791" y="18918"/>
                  </a:cubicBezTo>
                  <a:cubicBezTo>
                    <a:pt x="71792" y="18917"/>
                    <a:pt x="71786" y="18909"/>
                    <a:pt x="71771" y="18895"/>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5225800" y="4143825"/>
              <a:ext cx="1796475" cy="471450"/>
            </a:xfrm>
            <a:custGeom>
              <a:avLst/>
              <a:gdLst/>
              <a:ahLst/>
              <a:cxnLst/>
              <a:rect l="l" t="t" r="r" b="b"/>
              <a:pathLst>
                <a:path w="71859" h="18858" extrusionOk="0">
                  <a:moveTo>
                    <a:pt x="23861" y="0"/>
                  </a:moveTo>
                  <a:cubicBezTo>
                    <a:pt x="10274" y="0"/>
                    <a:pt x="0" y="2927"/>
                    <a:pt x="0" y="2927"/>
                  </a:cubicBezTo>
                  <a:cubicBezTo>
                    <a:pt x="1210" y="2927"/>
                    <a:pt x="2353" y="2860"/>
                    <a:pt x="3496" y="2792"/>
                  </a:cubicBezTo>
                  <a:cubicBezTo>
                    <a:pt x="7677" y="1956"/>
                    <a:pt x="14886" y="814"/>
                    <a:pt x="23402" y="814"/>
                  </a:cubicBezTo>
                  <a:cubicBezTo>
                    <a:pt x="37476" y="814"/>
                    <a:pt x="55121" y="3933"/>
                    <a:pt x="68564" y="16707"/>
                  </a:cubicBezTo>
                  <a:cubicBezTo>
                    <a:pt x="69707" y="17312"/>
                    <a:pt x="70783" y="18051"/>
                    <a:pt x="71858" y="18858"/>
                  </a:cubicBezTo>
                  <a:cubicBezTo>
                    <a:pt x="58133" y="3612"/>
                    <a:pt x="38953" y="0"/>
                    <a:pt x="23861"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5197225" y="3916825"/>
              <a:ext cx="1562875" cy="365725"/>
            </a:xfrm>
            <a:custGeom>
              <a:avLst/>
              <a:gdLst/>
              <a:ahLst/>
              <a:cxnLst/>
              <a:rect l="l" t="t" r="r" b="b"/>
              <a:pathLst>
                <a:path w="62515" h="14629" extrusionOk="0">
                  <a:moveTo>
                    <a:pt x="41698" y="0"/>
                  </a:moveTo>
                  <a:cubicBezTo>
                    <a:pt x="19227" y="0"/>
                    <a:pt x="1" y="14628"/>
                    <a:pt x="1" y="14628"/>
                  </a:cubicBezTo>
                  <a:cubicBezTo>
                    <a:pt x="21304" y="5415"/>
                    <a:pt x="37873" y="3304"/>
                    <a:pt x="48585" y="3304"/>
                  </a:cubicBezTo>
                  <a:cubicBezTo>
                    <a:pt x="57645" y="3304"/>
                    <a:pt x="62515" y="4814"/>
                    <a:pt x="62515" y="4814"/>
                  </a:cubicBezTo>
                  <a:cubicBezTo>
                    <a:pt x="55574" y="1336"/>
                    <a:pt x="48488" y="0"/>
                    <a:pt x="41698"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5197225" y="3916825"/>
              <a:ext cx="1564550" cy="365725"/>
            </a:xfrm>
            <a:custGeom>
              <a:avLst/>
              <a:gdLst/>
              <a:ahLst/>
              <a:cxnLst/>
              <a:rect l="l" t="t" r="r" b="b"/>
              <a:pathLst>
                <a:path w="62582" h="14629" extrusionOk="0">
                  <a:moveTo>
                    <a:pt x="41728" y="0"/>
                  </a:moveTo>
                  <a:cubicBezTo>
                    <a:pt x="19227" y="0"/>
                    <a:pt x="1" y="14628"/>
                    <a:pt x="1" y="14628"/>
                  </a:cubicBezTo>
                  <a:cubicBezTo>
                    <a:pt x="942" y="14225"/>
                    <a:pt x="1883" y="13822"/>
                    <a:pt x="2824" y="13418"/>
                  </a:cubicBezTo>
                  <a:cubicBezTo>
                    <a:pt x="8884" y="9480"/>
                    <a:pt x="24275" y="799"/>
                    <a:pt x="41618" y="799"/>
                  </a:cubicBezTo>
                  <a:cubicBezTo>
                    <a:pt x="47361" y="799"/>
                    <a:pt x="53318" y="1751"/>
                    <a:pt x="59221" y="4142"/>
                  </a:cubicBezTo>
                  <a:cubicBezTo>
                    <a:pt x="60297" y="4277"/>
                    <a:pt x="61439" y="4546"/>
                    <a:pt x="62582" y="4814"/>
                  </a:cubicBezTo>
                  <a:cubicBezTo>
                    <a:pt x="55625" y="1336"/>
                    <a:pt x="48527" y="0"/>
                    <a:pt x="41728"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5"/>
            <p:cNvSpPr/>
            <p:nvPr/>
          </p:nvSpPr>
          <p:spPr>
            <a:xfrm>
              <a:off x="5219075" y="4204375"/>
              <a:ext cx="1063775" cy="350425"/>
            </a:xfrm>
            <a:custGeom>
              <a:avLst/>
              <a:gdLst/>
              <a:ahLst/>
              <a:cxnLst/>
              <a:rect l="l" t="t" r="r" b="b"/>
              <a:pathLst>
                <a:path w="42551" h="14017" extrusionOk="0">
                  <a:moveTo>
                    <a:pt x="9578" y="1"/>
                  </a:moveTo>
                  <a:cubicBezTo>
                    <a:pt x="3921" y="1"/>
                    <a:pt x="1" y="774"/>
                    <a:pt x="1" y="774"/>
                  </a:cubicBezTo>
                  <a:cubicBezTo>
                    <a:pt x="30096" y="2315"/>
                    <a:pt x="42480" y="14016"/>
                    <a:pt x="42550" y="14016"/>
                  </a:cubicBezTo>
                  <a:cubicBezTo>
                    <a:pt x="42550" y="14016"/>
                    <a:pt x="42550" y="14016"/>
                    <a:pt x="42550" y="14016"/>
                  </a:cubicBezTo>
                  <a:cubicBezTo>
                    <a:pt x="33604" y="2200"/>
                    <a:pt x="19120" y="1"/>
                    <a:pt x="9578"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5219075" y="4204900"/>
              <a:ext cx="1063775" cy="351575"/>
            </a:xfrm>
            <a:custGeom>
              <a:avLst/>
              <a:gdLst/>
              <a:ahLst/>
              <a:cxnLst/>
              <a:rect l="l" t="t" r="r" b="b"/>
              <a:pathLst>
                <a:path w="42551" h="14063" extrusionOk="0">
                  <a:moveTo>
                    <a:pt x="9449" y="1"/>
                  </a:moveTo>
                  <a:cubicBezTo>
                    <a:pt x="3862" y="1"/>
                    <a:pt x="1" y="753"/>
                    <a:pt x="1" y="753"/>
                  </a:cubicBezTo>
                  <a:cubicBezTo>
                    <a:pt x="740" y="753"/>
                    <a:pt x="1412" y="820"/>
                    <a:pt x="2084" y="887"/>
                  </a:cubicBezTo>
                  <a:cubicBezTo>
                    <a:pt x="3773" y="686"/>
                    <a:pt x="6265" y="473"/>
                    <a:pt x="9242" y="473"/>
                  </a:cubicBezTo>
                  <a:cubicBezTo>
                    <a:pt x="18228" y="473"/>
                    <a:pt x="31629" y="2417"/>
                    <a:pt x="40668" y="12516"/>
                  </a:cubicBezTo>
                  <a:cubicBezTo>
                    <a:pt x="41341" y="12987"/>
                    <a:pt x="41945" y="13524"/>
                    <a:pt x="42550" y="14062"/>
                  </a:cubicBezTo>
                  <a:cubicBezTo>
                    <a:pt x="33564" y="2193"/>
                    <a:pt x="18990" y="1"/>
                    <a:pt x="944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cubicBezTo>
                    <a:pt x="38627" y="3674"/>
                    <a:pt x="67105" y="1734"/>
                    <a:pt x="74313" y="1734"/>
                  </a:cubicBezTo>
                  <a:cubicBezTo>
                    <a:pt x="75484" y="1734"/>
                    <a:pt x="76093" y="1785"/>
                    <a:pt x="76093" y="1785"/>
                  </a:cubicBezTo>
                  <a:cubicBezTo>
                    <a:pt x="71214" y="548"/>
                    <a:pt x="66438" y="1"/>
                    <a:pt x="61809"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lnTo>
                    <a:pt x="1" y="31429"/>
                  </a:lnTo>
                  <a:cubicBezTo>
                    <a:pt x="1076" y="30689"/>
                    <a:pt x="2152" y="29950"/>
                    <a:pt x="3227" y="29211"/>
                  </a:cubicBezTo>
                  <a:cubicBezTo>
                    <a:pt x="11082" y="21174"/>
                    <a:pt x="33819" y="972"/>
                    <a:pt x="61966" y="972"/>
                  </a:cubicBezTo>
                  <a:cubicBezTo>
                    <a:pt x="65132" y="972"/>
                    <a:pt x="68367" y="1228"/>
                    <a:pt x="71657" y="1785"/>
                  </a:cubicBezTo>
                  <a:cubicBezTo>
                    <a:pt x="72396" y="1751"/>
                    <a:pt x="73135" y="1735"/>
                    <a:pt x="73875" y="1735"/>
                  </a:cubicBezTo>
                  <a:cubicBezTo>
                    <a:pt x="74614" y="1735"/>
                    <a:pt x="75354" y="1751"/>
                    <a:pt x="76093" y="1785"/>
                  </a:cubicBezTo>
                  <a:cubicBezTo>
                    <a:pt x="71214" y="548"/>
                    <a:pt x="66438" y="1"/>
                    <a:pt x="61809"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15"/>
          <p:cNvGrpSpPr/>
          <p:nvPr/>
        </p:nvGrpSpPr>
        <p:grpSpPr>
          <a:xfrm rot="-9424244" flipH="1">
            <a:off x="6692232" y="1354764"/>
            <a:ext cx="2431735" cy="2055105"/>
            <a:chOff x="4923300" y="1825825"/>
            <a:chExt cx="2431700" cy="2055075"/>
          </a:xfrm>
        </p:grpSpPr>
        <p:sp>
          <p:nvSpPr>
            <p:cNvPr id="230" name="Google Shape;230;p15"/>
            <p:cNvSpPr/>
            <p:nvPr/>
          </p:nvSpPr>
          <p:spPr>
            <a:xfrm>
              <a:off x="5867750" y="1825825"/>
              <a:ext cx="1487250" cy="1665225"/>
            </a:xfrm>
            <a:custGeom>
              <a:avLst/>
              <a:gdLst/>
              <a:ahLst/>
              <a:cxnLst/>
              <a:rect l="l" t="t" r="r" b="b"/>
              <a:pathLst>
                <a:path w="59490" h="66609" extrusionOk="0">
                  <a:moveTo>
                    <a:pt x="47245" y="1"/>
                  </a:moveTo>
                  <a:cubicBezTo>
                    <a:pt x="46667" y="1"/>
                    <a:pt x="46087" y="21"/>
                    <a:pt x="45508" y="61"/>
                  </a:cubicBezTo>
                  <a:cubicBezTo>
                    <a:pt x="43424" y="3825"/>
                    <a:pt x="41542" y="7657"/>
                    <a:pt x="40937" y="9875"/>
                  </a:cubicBezTo>
                  <a:cubicBezTo>
                    <a:pt x="40870" y="6850"/>
                    <a:pt x="41206" y="3758"/>
                    <a:pt x="41878" y="733"/>
                  </a:cubicBezTo>
                  <a:lnTo>
                    <a:pt x="41878" y="733"/>
                  </a:lnTo>
                  <a:cubicBezTo>
                    <a:pt x="39256" y="1406"/>
                    <a:pt x="36837" y="2548"/>
                    <a:pt x="34618" y="3960"/>
                  </a:cubicBezTo>
                  <a:cubicBezTo>
                    <a:pt x="33072" y="8060"/>
                    <a:pt x="31862" y="12228"/>
                    <a:pt x="31997" y="14513"/>
                  </a:cubicBezTo>
                  <a:cubicBezTo>
                    <a:pt x="30921" y="12362"/>
                    <a:pt x="30115" y="10077"/>
                    <a:pt x="29644" y="7724"/>
                  </a:cubicBezTo>
                  <a:cubicBezTo>
                    <a:pt x="27224" y="9942"/>
                    <a:pt x="24939" y="12429"/>
                    <a:pt x="22922" y="15051"/>
                  </a:cubicBezTo>
                  <a:cubicBezTo>
                    <a:pt x="25275" y="17000"/>
                    <a:pt x="27493" y="18546"/>
                    <a:pt x="29039" y="19084"/>
                  </a:cubicBezTo>
                  <a:cubicBezTo>
                    <a:pt x="28347" y="19134"/>
                    <a:pt x="27652" y="19159"/>
                    <a:pt x="26954" y="19159"/>
                  </a:cubicBezTo>
                  <a:cubicBezTo>
                    <a:pt x="24804" y="19159"/>
                    <a:pt x="22634" y="18919"/>
                    <a:pt x="20502" y="18412"/>
                  </a:cubicBezTo>
                  <a:cubicBezTo>
                    <a:pt x="18956" y="20630"/>
                    <a:pt x="17477" y="23050"/>
                    <a:pt x="16133" y="25470"/>
                  </a:cubicBezTo>
                  <a:cubicBezTo>
                    <a:pt x="18609" y="25942"/>
                    <a:pt x="21136" y="26155"/>
                    <a:pt x="23670" y="26155"/>
                  </a:cubicBezTo>
                  <a:cubicBezTo>
                    <a:pt x="24025" y="26155"/>
                    <a:pt x="24381" y="26150"/>
                    <a:pt x="24737" y="26142"/>
                  </a:cubicBezTo>
                  <a:lnTo>
                    <a:pt x="24737" y="26142"/>
                  </a:lnTo>
                  <a:cubicBezTo>
                    <a:pt x="21443" y="27352"/>
                    <a:pt x="17948" y="28159"/>
                    <a:pt x="14452" y="28495"/>
                  </a:cubicBezTo>
                  <a:cubicBezTo>
                    <a:pt x="13041" y="31184"/>
                    <a:pt x="11764" y="33872"/>
                    <a:pt x="10554" y="36628"/>
                  </a:cubicBezTo>
                  <a:cubicBezTo>
                    <a:pt x="12705" y="38107"/>
                    <a:pt x="14923" y="39384"/>
                    <a:pt x="16335" y="39653"/>
                  </a:cubicBezTo>
                  <a:cubicBezTo>
                    <a:pt x="15075" y="39905"/>
                    <a:pt x="13795" y="40042"/>
                    <a:pt x="12507" y="40042"/>
                  </a:cubicBezTo>
                  <a:cubicBezTo>
                    <a:pt x="11390" y="40042"/>
                    <a:pt x="10266" y="39939"/>
                    <a:pt x="9142" y="39720"/>
                  </a:cubicBezTo>
                  <a:cubicBezTo>
                    <a:pt x="8335" y="41804"/>
                    <a:pt x="7462" y="43821"/>
                    <a:pt x="6722" y="45770"/>
                  </a:cubicBezTo>
                  <a:cubicBezTo>
                    <a:pt x="9814" y="45770"/>
                    <a:pt x="13175" y="45569"/>
                    <a:pt x="14789" y="44964"/>
                  </a:cubicBezTo>
                  <a:lnTo>
                    <a:pt x="14789" y="44964"/>
                  </a:lnTo>
                  <a:cubicBezTo>
                    <a:pt x="12033" y="46980"/>
                    <a:pt x="8873" y="48325"/>
                    <a:pt x="5512" y="48997"/>
                  </a:cubicBezTo>
                  <a:cubicBezTo>
                    <a:pt x="4706" y="51148"/>
                    <a:pt x="4033" y="53232"/>
                    <a:pt x="3428" y="55046"/>
                  </a:cubicBezTo>
                  <a:cubicBezTo>
                    <a:pt x="5243" y="55046"/>
                    <a:pt x="7058" y="54778"/>
                    <a:pt x="8806" y="54374"/>
                  </a:cubicBezTo>
                  <a:lnTo>
                    <a:pt x="8806" y="54374"/>
                  </a:lnTo>
                  <a:cubicBezTo>
                    <a:pt x="6924" y="55719"/>
                    <a:pt x="4840" y="56794"/>
                    <a:pt x="2622" y="57534"/>
                  </a:cubicBezTo>
                  <a:cubicBezTo>
                    <a:pt x="874" y="63046"/>
                    <a:pt x="0" y="66608"/>
                    <a:pt x="0" y="66608"/>
                  </a:cubicBezTo>
                  <a:lnTo>
                    <a:pt x="605" y="66608"/>
                  </a:lnTo>
                  <a:cubicBezTo>
                    <a:pt x="6117" y="66406"/>
                    <a:pt x="11562" y="65197"/>
                    <a:pt x="16671" y="63046"/>
                  </a:cubicBezTo>
                  <a:cubicBezTo>
                    <a:pt x="15192" y="62306"/>
                    <a:pt x="13780" y="61365"/>
                    <a:pt x="12436" y="60357"/>
                  </a:cubicBezTo>
                  <a:lnTo>
                    <a:pt x="12436" y="60357"/>
                  </a:lnTo>
                  <a:cubicBezTo>
                    <a:pt x="14587" y="61096"/>
                    <a:pt x="16805" y="61634"/>
                    <a:pt x="19091" y="61970"/>
                  </a:cubicBezTo>
                  <a:cubicBezTo>
                    <a:pt x="21779" y="60626"/>
                    <a:pt x="24401" y="59147"/>
                    <a:pt x="26888" y="57466"/>
                  </a:cubicBezTo>
                  <a:cubicBezTo>
                    <a:pt x="24334" y="56525"/>
                    <a:pt x="21914" y="55248"/>
                    <a:pt x="19763" y="53568"/>
                  </a:cubicBezTo>
                  <a:lnTo>
                    <a:pt x="19763" y="53568"/>
                  </a:lnTo>
                  <a:cubicBezTo>
                    <a:pt x="21645" y="54374"/>
                    <a:pt x="26350" y="55114"/>
                    <a:pt x="29510" y="55584"/>
                  </a:cubicBezTo>
                  <a:cubicBezTo>
                    <a:pt x="31257" y="54307"/>
                    <a:pt x="32938" y="52895"/>
                    <a:pt x="34551" y="51417"/>
                  </a:cubicBezTo>
                  <a:cubicBezTo>
                    <a:pt x="32400" y="48190"/>
                    <a:pt x="30988" y="44560"/>
                    <a:pt x="30383" y="40729"/>
                  </a:cubicBezTo>
                  <a:lnTo>
                    <a:pt x="30383" y="40729"/>
                  </a:lnTo>
                  <a:cubicBezTo>
                    <a:pt x="31190" y="42813"/>
                    <a:pt x="34484" y="46980"/>
                    <a:pt x="36500" y="49467"/>
                  </a:cubicBezTo>
                  <a:cubicBezTo>
                    <a:pt x="38114" y="47854"/>
                    <a:pt x="39660" y="46174"/>
                    <a:pt x="41004" y="44359"/>
                  </a:cubicBezTo>
                  <a:cubicBezTo>
                    <a:pt x="38383" y="42476"/>
                    <a:pt x="36097" y="40057"/>
                    <a:pt x="34282" y="37301"/>
                  </a:cubicBezTo>
                  <a:lnTo>
                    <a:pt x="34282" y="37301"/>
                  </a:lnTo>
                  <a:cubicBezTo>
                    <a:pt x="35761" y="38712"/>
                    <a:pt x="39727" y="40863"/>
                    <a:pt x="42617" y="42342"/>
                  </a:cubicBezTo>
                  <a:cubicBezTo>
                    <a:pt x="44231" y="40057"/>
                    <a:pt x="45642" y="37637"/>
                    <a:pt x="46852" y="35150"/>
                  </a:cubicBezTo>
                  <a:cubicBezTo>
                    <a:pt x="43962" y="34881"/>
                    <a:pt x="41206" y="34141"/>
                    <a:pt x="38517" y="32999"/>
                  </a:cubicBezTo>
                  <a:lnTo>
                    <a:pt x="38517" y="32999"/>
                  </a:lnTo>
                  <a:cubicBezTo>
                    <a:pt x="39100" y="33099"/>
                    <a:pt x="39888" y="33139"/>
                    <a:pt x="40791" y="33139"/>
                  </a:cubicBezTo>
                  <a:cubicBezTo>
                    <a:pt x="42905" y="33139"/>
                    <a:pt x="45647" y="32918"/>
                    <a:pt x="47861" y="32730"/>
                  </a:cubicBezTo>
                  <a:cubicBezTo>
                    <a:pt x="48466" y="31251"/>
                    <a:pt x="48869" y="29772"/>
                    <a:pt x="49205" y="28293"/>
                  </a:cubicBezTo>
                  <a:cubicBezTo>
                    <a:pt x="45911" y="26949"/>
                    <a:pt x="43021" y="24798"/>
                    <a:pt x="40870" y="22042"/>
                  </a:cubicBezTo>
                  <a:lnTo>
                    <a:pt x="40870" y="22042"/>
                  </a:lnTo>
                  <a:cubicBezTo>
                    <a:pt x="42416" y="23117"/>
                    <a:pt x="46449" y="24126"/>
                    <a:pt x="49608" y="24865"/>
                  </a:cubicBezTo>
                  <a:lnTo>
                    <a:pt x="49608" y="24058"/>
                  </a:lnTo>
                  <a:cubicBezTo>
                    <a:pt x="49608" y="21840"/>
                    <a:pt x="50012" y="19622"/>
                    <a:pt x="50684" y="17538"/>
                  </a:cubicBezTo>
                  <a:cubicBezTo>
                    <a:pt x="49003" y="17135"/>
                    <a:pt x="47390" y="16664"/>
                    <a:pt x="45777" y="16059"/>
                  </a:cubicBezTo>
                  <a:lnTo>
                    <a:pt x="45777" y="16059"/>
                  </a:lnTo>
                  <a:cubicBezTo>
                    <a:pt x="46247" y="16076"/>
                    <a:pt x="46714" y="16085"/>
                    <a:pt x="47178" y="16085"/>
                  </a:cubicBezTo>
                  <a:cubicBezTo>
                    <a:pt x="48571" y="16085"/>
                    <a:pt x="49944" y="16009"/>
                    <a:pt x="51356" y="15858"/>
                  </a:cubicBezTo>
                  <a:cubicBezTo>
                    <a:pt x="53104" y="11556"/>
                    <a:pt x="55524" y="7590"/>
                    <a:pt x="58616" y="4161"/>
                  </a:cubicBezTo>
                  <a:lnTo>
                    <a:pt x="58817" y="3825"/>
                  </a:lnTo>
                  <a:cubicBezTo>
                    <a:pt x="59221" y="3355"/>
                    <a:pt x="59490" y="3153"/>
                    <a:pt x="59490" y="3153"/>
                  </a:cubicBezTo>
                  <a:cubicBezTo>
                    <a:pt x="55703" y="1082"/>
                    <a:pt x="51499" y="1"/>
                    <a:pt x="47245" y="1"/>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5"/>
            <p:cNvSpPr/>
            <p:nvPr/>
          </p:nvSpPr>
          <p:spPr>
            <a:xfrm>
              <a:off x="4923300" y="1921450"/>
              <a:ext cx="2414900" cy="1959450"/>
            </a:xfrm>
            <a:custGeom>
              <a:avLst/>
              <a:gdLst/>
              <a:ahLst/>
              <a:cxnLst/>
              <a:rect l="l" t="t" r="r" b="b"/>
              <a:pathLst>
                <a:path w="96596" h="78378" extrusionOk="0">
                  <a:moveTo>
                    <a:pt x="96595" y="0"/>
                  </a:moveTo>
                  <a:lnTo>
                    <a:pt x="96595" y="0"/>
                  </a:lnTo>
                  <a:cubicBezTo>
                    <a:pt x="93503" y="673"/>
                    <a:pt x="90478" y="1815"/>
                    <a:pt x="87655" y="3294"/>
                  </a:cubicBezTo>
                  <a:cubicBezTo>
                    <a:pt x="82748" y="5916"/>
                    <a:pt x="78379" y="9478"/>
                    <a:pt x="74749" y="13646"/>
                  </a:cubicBezTo>
                  <a:cubicBezTo>
                    <a:pt x="69439" y="19897"/>
                    <a:pt x="65137" y="26888"/>
                    <a:pt x="62044" y="34484"/>
                  </a:cubicBezTo>
                  <a:cubicBezTo>
                    <a:pt x="58347" y="43021"/>
                    <a:pt x="52835" y="50549"/>
                    <a:pt x="45845" y="56666"/>
                  </a:cubicBezTo>
                  <a:cubicBezTo>
                    <a:pt x="43357" y="58884"/>
                    <a:pt x="40736" y="60901"/>
                    <a:pt x="37980" y="62783"/>
                  </a:cubicBezTo>
                  <a:cubicBezTo>
                    <a:pt x="33947" y="65472"/>
                    <a:pt x="29712" y="67892"/>
                    <a:pt x="25275" y="69976"/>
                  </a:cubicBezTo>
                  <a:cubicBezTo>
                    <a:pt x="17209" y="73740"/>
                    <a:pt x="8739" y="76496"/>
                    <a:pt x="1" y="78109"/>
                  </a:cubicBezTo>
                  <a:lnTo>
                    <a:pt x="1" y="78378"/>
                  </a:lnTo>
                  <a:cubicBezTo>
                    <a:pt x="8739" y="76698"/>
                    <a:pt x="17276" y="73942"/>
                    <a:pt x="25343" y="70177"/>
                  </a:cubicBezTo>
                  <a:cubicBezTo>
                    <a:pt x="29846" y="68026"/>
                    <a:pt x="34216" y="65539"/>
                    <a:pt x="38316" y="62783"/>
                  </a:cubicBezTo>
                  <a:cubicBezTo>
                    <a:pt x="41005" y="60968"/>
                    <a:pt x="43559" y="58952"/>
                    <a:pt x="45979" y="56801"/>
                  </a:cubicBezTo>
                  <a:cubicBezTo>
                    <a:pt x="52970" y="50751"/>
                    <a:pt x="58549" y="43155"/>
                    <a:pt x="62246" y="34618"/>
                  </a:cubicBezTo>
                  <a:cubicBezTo>
                    <a:pt x="66615" y="24267"/>
                    <a:pt x="74615" y="10419"/>
                    <a:pt x="87790" y="3496"/>
                  </a:cubicBezTo>
                  <a:cubicBezTo>
                    <a:pt x="90478" y="2084"/>
                    <a:pt x="93369" y="941"/>
                    <a:pt x="96394" y="269"/>
                  </a:cubicBezTo>
                  <a:lnTo>
                    <a:pt x="96595" y="0"/>
                  </a:ln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232;p15"/>
          <p:cNvSpPr/>
          <p:nvPr/>
        </p:nvSpPr>
        <p:spPr>
          <a:xfrm>
            <a:off x="7261400" y="806650"/>
            <a:ext cx="618600" cy="618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p:nvPr/>
        </p:nvSpPr>
        <p:spPr>
          <a:xfrm rot="4520560" flipH="1">
            <a:off x="6969363" y="734175"/>
            <a:ext cx="1049636" cy="1025083"/>
          </a:xfrm>
          <a:custGeom>
            <a:avLst/>
            <a:gdLst/>
            <a:ahLst/>
            <a:cxnLst/>
            <a:rect l="l" t="t" r="r" b="b"/>
            <a:pathLst>
              <a:path w="7524" h="7348" extrusionOk="0">
                <a:moveTo>
                  <a:pt x="4401" y="870"/>
                </a:moveTo>
                <a:cubicBezTo>
                  <a:pt x="5460" y="870"/>
                  <a:pt x="6480" y="1704"/>
                  <a:pt x="6480" y="2963"/>
                </a:cubicBezTo>
                <a:cubicBezTo>
                  <a:pt x="6480" y="4221"/>
                  <a:pt x="5459" y="5043"/>
                  <a:pt x="4401" y="5043"/>
                </a:cubicBezTo>
                <a:cubicBezTo>
                  <a:pt x="3889" y="5043"/>
                  <a:pt x="3367" y="4850"/>
                  <a:pt x="2948" y="4422"/>
                </a:cubicBezTo>
                <a:cubicBezTo>
                  <a:pt x="2131" y="3605"/>
                  <a:pt x="2131" y="2291"/>
                  <a:pt x="2948" y="1503"/>
                </a:cubicBezTo>
                <a:cubicBezTo>
                  <a:pt x="3367" y="1065"/>
                  <a:pt x="3889" y="870"/>
                  <a:pt x="4401" y="870"/>
                </a:cubicBezTo>
                <a:close/>
                <a:moveTo>
                  <a:pt x="4387" y="1"/>
                </a:moveTo>
                <a:cubicBezTo>
                  <a:pt x="3663" y="1"/>
                  <a:pt x="2928" y="269"/>
                  <a:pt x="2336" y="861"/>
                </a:cubicBezTo>
                <a:lnTo>
                  <a:pt x="2336" y="891"/>
                </a:lnTo>
                <a:cubicBezTo>
                  <a:pt x="1343" y="1883"/>
                  <a:pt x="1168" y="3430"/>
                  <a:pt x="1956" y="4597"/>
                </a:cubicBezTo>
                <a:lnTo>
                  <a:pt x="88" y="6465"/>
                </a:lnTo>
                <a:cubicBezTo>
                  <a:pt x="1" y="6553"/>
                  <a:pt x="1" y="6669"/>
                  <a:pt x="88" y="6757"/>
                </a:cubicBezTo>
                <a:lnTo>
                  <a:pt x="614" y="7282"/>
                </a:lnTo>
                <a:cubicBezTo>
                  <a:pt x="643" y="7326"/>
                  <a:pt x="694" y="7348"/>
                  <a:pt x="749" y="7348"/>
                </a:cubicBezTo>
                <a:cubicBezTo>
                  <a:pt x="803" y="7348"/>
                  <a:pt x="862" y="7326"/>
                  <a:pt x="905" y="7282"/>
                </a:cubicBezTo>
                <a:lnTo>
                  <a:pt x="2773" y="5414"/>
                </a:lnTo>
                <a:cubicBezTo>
                  <a:pt x="3289" y="5756"/>
                  <a:pt x="3846" y="5909"/>
                  <a:pt x="4389" y="5909"/>
                </a:cubicBezTo>
                <a:cubicBezTo>
                  <a:pt x="6025" y="5909"/>
                  <a:pt x="7523" y="4512"/>
                  <a:pt x="7326" y="2671"/>
                </a:cubicBezTo>
                <a:cubicBezTo>
                  <a:pt x="7172" y="1029"/>
                  <a:pt x="5803" y="1"/>
                  <a:pt x="43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234"/>
        <p:cNvGrpSpPr/>
        <p:nvPr/>
      </p:nvGrpSpPr>
      <p:grpSpPr>
        <a:xfrm>
          <a:off x="0" y="0"/>
          <a:ext cx="0" cy="0"/>
          <a:chOff x="0" y="0"/>
          <a:chExt cx="0" cy="0"/>
        </a:xfrm>
      </p:grpSpPr>
      <p:sp>
        <p:nvSpPr>
          <p:cNvPr id="235" name="Google Shape;235;p16"/>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6"/>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16"/>
          <p:cNvGrpSpPr/>
          <p:nvPr/>
        </p:nvGrpSpPr>
        <p:grpSpPr>
          <a:xfrm>
            <a:off x="7941850" y="431700"/>
            <a:ext cx="544750" cy="108300"/>
            <a:chOff x="8059250" y="431700"/>
            <a:chExt cx="544750" cy="108300"/>
          </a:xfrm>
        </p:grpSpPr>
        <p:sp>
          <p:nvSpPr>
            <p:cNvPr id="238" name="Google Shape;238;p16"/>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6"/>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6"/>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16"/>
          <p:cNvSpPr txBox="1">
            <a:spLocks noGrp="1"/>
          </p:cNvSpPr>
          <p:nvPr>
            <p:ph type="title"/>
          </p:nvPr>
        </p:nvSpPr>
        <p:spPr>
          <a:xfrm>
            <a:off x="540000" y="445025"/>
            <a:ext cx="2807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atin typeface="Montserrat"/>
                <a:ea typeface="Montserrat"/>
                <a:cs typeface="Montserrat"/>
                <a:sym typeface="Montserrat"/>
              </a:defRPr>
            </a:lvl2pPr>
            <a:lvl3pPr lvl="2" rtl="0">
              <a:spcBef>
                <a:spcPts val="0"/>
              </a:spcBef>
              <a:spcAft>
                <a:spcPts val="0"/>
              </a:spcAft>
              <a:buSzPts val="3500"/>
              <a:buNone/>
              <a:defRPr>
                <a:latin typeface="Montserrat"/>
                <a:ea typeface="Montserrat"/>
                <a:cs typeface="Montserrat"/>
                <a:sym typeface="Montserrat"/>
              </a:defRPr>
            </a:lvl3pPr>
            <a:lvl4pPr lvl="3" rtl="0">
              <a:spcBef>
                <a:spcPts val="0"/>
              </a:spcBef>
              <a:spcAft>
                <a:spcPts val="0"/>
              </a:spcAft>
              <a:buSzPts val="3500"/>
              <a:buNone/>
              <a:defRPr>
                <a:latin typeface="Montserrat"/>
                <a:ea typeface="Montserrat"/>
                <a:cs typeface="Montserrat"/>
                <a:sym typeface="Montserrat"/>
              </a:defRPr>
            </a:lvl4pPr>
            <a:lvl5pPr lvl="4" rtl="0">
              <a:spcBef>
                <a:spcPts val="0"/>
              </a:spcBef>
              <a:spcAft>
                <a:spcPts val="0"/>
              </a:spcAft>
              <a:buSzPts val="3500"/>
              <a:buNone/>
              <a:defRPr>
                <a:latin typeface="Montserrat"/>
                <a:ea typeface="Montserrat"/>
                <a:cs typeface="Montserrat"/>
                <a:sym typeface="Montserrat"/>
              </a:defRPr>
            </a:lvl5pPr>
            <a:lvl6pPr lvl="5" rtl="0">
              <a:spcBef>
                <a:spcPts val="0"/>
              </a:spcBef>
              <a:spcAft>
                <a:spcPts val="0"/>
              </a:spcAft>
              <a:buSzPts val="3500"/>
              <a:buNone/>
              <a:defRPr>
                <a:latin typeface="Montserrat"/>
                <a:ea typeface="Montserrat"/>
                <a:cs typeface="Montserrat"/>
                <a:sym typeface="Montserrat"/>
              </a:defRPr>
            </a:lvl6pPr>
            <a:lvl7pPr lvl="6" rtl="0">
              <a:spcBef>
                <a:spcPts val="0"/>
              </a:spcBef>
              <a:spcAft>
                <a:spcPts val="0"/>
              </a:spcAft>
              <a:buSzPts val="3500"/>
              <a:buNone/>
              <a:defRPr>
                <a:latin typeface="Montserrat"/>
                <a:ea typeface="Montserrat"/>
                <a:cs typeface="Montserrat"/>
                <a:sym typeface="Montserrat"/>
              </a:defRPr>
            </a:lvl7pPr>
            <a:lvl8pPr lvl="7" rtl="0">
              <a:spcBef>
                <a:spcPts val="0"/>
              </a:spcBef>
              <a:spcAft>
                <a:spcPts val="0"/>
              </a:spcAft>
              <a:buSzPts val="3500"/>
              <a:buNone/>
              <a:defRPr>
                <a:latin typeface="Montserrat"/>
                <a:ea typeface="Montserrat"/>
                <a:cs typeface="Montserrat"/>
                <a:sym typeface="Montserrat"/>
              </a:defRPr>
            </a:lvl8pPr>
            <a:lvl9pPr lvl="8" rtl="0">
              <a:spcBef>
                <a:spcPts val="0"/>
              </a:spcBef>
              <a:spcAft>
                <a:spcPts val="0"/>
              </a:spcAft>
              <a:buSzPts val="3500"/>
              <a:buNone/>
              <a:defRPr>
                <a:latin typeface="Montserrat"/>
                <a:ea typeface="Montserrat"/>
                <a:cs typeface="Montserrat"/>
                <a:sym typeface="Montserrat"/>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400"/>
        <p:cNvGrpSpPr/>
        <p:nvPr/>
      </p:nvGrpSpPr>
      <p:grpSpPr>
        <a:xfrm>
          <a:off x="0" y="0"/>
          <a:ext cx="0" cy="0"/>
          <a:chOff x="0" y="0"/>
          <a:chExt cx="0" cy="0"/>
        </a:xfrm>
      </p:grpSpPr>
      <p:sp>
        <p:nvSpPr>
          <p:cNvPr id="401" name="Google Shape;401;p25"/>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25"/>
          <p:cNvGrpSpPr/>
          <p:nvPr/>
        </p:nvGrpSpPr>
        <p:grpSpPr>
          <a:xfrm>
            <a:off x="7941850" y="431700"/>
            <a:ext cx="544750" cy="108300"/>
            <a:chOff x="8059250" y="431700"/>
            <a:chExt cx="544750" cy="108300"/>
          </a:xfrm>
        </p:grpSpPr>
        <p:sp>
          <p:nvSpPr>
            <p:cNvPr id="404" name="Google Shape;404;p25"/>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25"/>
          <p:cNvGrpSpPr/>
          <p:nvPr/>
        </p:nvGrpSpPr>
        <p:grpSpPr>
          <a:xfrm rot="1380896">
            <a:off x="6934252" y="3147541"/>
            <a:ext cx="3038263" cy="2568406"/>
            <a:chOff x="238125" y="1825275"/>
            <a:chExt cx="2431675" cy="2055625"/>
          </a:xfrm>
        </p:grpSpPr>
        <p:sp>
          <p:nvSpPr>
            <p:cNvPr id="408" name="Google Shape;408;p25"/>
            <p:cNvSpPr/>
            <p:nvPr/>
          </p:nvSpPr>
          <p:spPr>
            <a:xfrm>
              <a:off x="238125" y="1825275"/>
              <a:ext cx="1487250" cy="1665775"/>
            </a:xfrm>
            <a:custGeom>
              <a:avLst/>
              <a:gdLst/>
              <a:ahLst/>
              <a:cxnLst/>
              <a:rect l="l" t="t" r="r" b="b"/>
              <a:pathLst>
                <a:path w="59490" h="66631" extrusionOk="0">
                  <a:moveTo>
                    <a:pt x="11981" y="0"/>
                  </a:moveTo>
                  <a:cubicBezTo>
                    <a:pt x="7804" y="0"/>
                    <a:pt x="3652" y="1079"/>
                    <a:pt x="0" y="3108"/>
                  </a:cubicBezTo>
                  <a:cubicBezTo>
                    <a:pt x="0" y="3108"/>
                    <a:pt x="269" y="3377"/>
                    <a:pt x="672" y="3847"/>
                  </a:cubicBezTo>
                  <a:lnTo>
                    <a:pt x="874" y="4116"/>
                  </a:lnTo>
                  <a:cubicBezTo>
                    <a:pt x="3966" y="7612"/>
                    <a:pt x="6386" y="11578"/>
                    <a:pt x="8134" y="15880"/>
                  </a:cubicBezTo>
                  <a:cubicBezTo>
                    <a:pt x="9545" y="16031"/>
                    <a:pt x="10919" y="16107"/>
                    <a:pt x="12312" y="16107"/>
                  </a:cubicBezTo>
                  <a:cubicBezTo>
                    <a:pt x="12776" y="16107"/>
                    <a:pt x="13242" y="16098"/>
                    <a:pt x="13713" y="16081"/>
                  </a:cubicBezTo>
                  <a:lnTo>
                    <a:pt x="13713" y="16081"/>
                  </a:lnTo>
                  <a:cubicBezTo>
                    <a:pt x="12100" y="16686"/>
                    <a:pt x="10419" y="17157"/>
                    <a:pt x="8739" y="17560"/>
                  </a:cubicBezTo>
                  <a:cubicBezTo>
                    <a:pt x="9478" y="19644"/>
                    <a:pt x="9814" y="21862"/>
                    <a:pt x="9814" y="24080"/>
                  </a:cubicBezTo>
                  <a:lnTo>
                    <a:pt x="9814" y="24887"/>
                  </a:lnTo>
                  <a:cubicBezTo>
                    <a:pt x="12973" y="24148"/>
                    <a:pt x="17007" y="23072"/>
                    <a:pt x="18620" y="22064"/>
                  </a:cubicBezTo>
                  <a:lnTo>
                    <a:pt x="18620" y="22064"/>
                  </a:lnTo>
                  <a:cubicBezTo>
                    <a:pt x="16402" y="24820"/>
                    <a:pt x="13511" y="26971"/>
                    <a:pt x="10285" y="28315"/>
                  </a:cubicBezTo>
                  <a:cubicBezTo>
                    <a:pt x="10553" y="29794"/>
                    <a:pt x="11024" y="31273"/>
                    <a:pt x="11562" y="32684"/>
                  </a:cubicBezTo>
                  <a:cubicBezTo>
                    <a:pt x="13796" y="32922"/>
                    <a:pt x="16567" y="33160"/>
                    <a:pt x="18689" y="33160"/>
                  </a:cubicBezTo>
                  <a:cubicBezTo>
                    <a:pt x="19567" y="33160"/>
                    <a:pt x="20334" y="33119"/>
                    <a:pt x="20905" y="33021"/>
                  </a:cubicBezTo>
                  <a:lnTo>
                    <a:pt x="20905" y="33021"/>
                  </a:lnTo>
                  <a:cubicBezTo>
                    <a:pt x="18284" y="34163"/>
                    <a:pt x="15460" y="34903"/>
                    <a:pt x="12637" y="35172"/>
                  </a:cubicBezTo>
                  <a:cubicBezTo>
                    <a:pt x="13780" y="37659"/>
                    <a:pt x="15192" y="40079"/>
                    <a:pt x="16805" y="42364"/>
                  </a:cubicBezTo>
                  <a:cubicBezTo>
                    <a:pt x="19695" y="40885"/>
                    <a:pt x="23594" y="38734"/>
                    <a:pt x="25073" y="37323"/>
                  </a:cubicBezTo>
                  <a:lnTo>
                    <a:pt x="25073" y="37323"/>
                  </a:lnTo>
                  <a:cubicBezTo>
                    <a:pt x="23325" y="40079"/>
                    <a:pt x="21040" y="42498"/>
                    <a:pt x="18351" y="44381"/>
                  </a:cubicBezTo>
                  <a:cubicBezTo>
                    <a:pt x="19763" y="46196"/>
                    <a:pt x="21309" y="47876"/>
                    <a:pt x="22922" y="49489"/>
                  </a:cubicBezTo>
                  <a:cubicBezTo>
                    <a:pt x="24938" y="47002"/>
                    <a:pt x="28232" y="42835"/>
                    <a:pt x="29039" y="40751"/>
                  </a:cubicBezTo>
                  <a:lnTo>
                    <a:pt x="29039" y="40751"/>
                  </a:lnTo>
                  <a:cubicBezTo>
                    <a:pt x="28434" y="44582"/>
                    <a:pt x="27022" y="48212"/>
                    <a:pt x="24871" y="51439"/>
                  </a:cubicBezTo>
                  <a:cubicBezTo>
                    <a:pt x="26484" y="52917"/>
                    <a:pt x="28165" y="54329"/>
                    <a:pt x="29913" y="55606"/>
                  </a:cubicBezTo>
                  <a:cubicBezTo>
                    <a:pt x="33072" y="55136"/>
                    <a:pt x="37777" y="54396"/>
                    <a:pt x="39659" y="53590"/>
                  </a:cubicBezTo>
                  <a:lnTo>
                    <a:pt x="39659" y="53590"/>
                  </a:lnTo>
                  <a:cubicBezTo>
                    <a:pt x="37508" y="55203"/>
                    <a:pt x="35089" y="56547"/>
                    <a:pt x="32534" y="57488"/>
                  </a:cubicBezTo>
                  <a:cubicBezTo>
                    <a:pt x="35021" y="59169"/>
                    <a:pt x="37643" y="60648"/>
                    <a:pt x="40332" y="61992"/>
                  </a:cubicBezTo>
                  <a:cubicBezTo>
                    <a:pt x="42617" y="61656"/>
                    <a:pt x="44835" y="61118"/>
                    <a:pt x="46986" y="60379"/>
                  </a:cubicBezTo>
                  <a:lnTo>
                    <a:pt x="46986" y="60379"/>
                  </a:lnTo>
                  <a:cubicBezTo>
                    <a:pt x="45709" y="61387"/>
                    <a:pt x="44298" y="62328"/>
                    <a:pt x="42819" y="63068"/>
                  </a:cubicBezTo>
                  <a:cubicBezTo>
                    <a:pt x="47860" y="65219"/>
                    <a:pt x="53372" y="66428"/>
                    <a:pt x="58884" y="66630"/>
                  </a:cubicBezTo>
                  <a:lnTo>
                    <a:pt x="59489" y="66630"/>
                  </a:lnTo>
                  <a:cubicBezTo>
                    <a:pt x="59489" y="66630"/>
                    <a:pt x="58615" y="63068"/>
                    <a:pt x="56868" y="57488"/>
                  </a:cubicBezTo>
                  <a:cubicBezTo>
                    <a:pt x="54649" y="56749"/>
                    <a:pt x="52498" y="55673"/>
                    <a:pt x="50616" y="54329"/>
                  </a:cubicBezTo>
                  <a:lnTo>
                    <a:pt x="50616" y="54329"/>
                  </a:lnTo>
                  <a:cubicBezTo>
                    <a:pt x="52364" y="54800"/>
                    <a:pt x="54246" y="55001"/>
                    <a:pt x="56061" y="55001"/>
                  </a:cubicBezTo>
                  <a:cubicBezTo>
                    <a:pt x="55456" y="53186"/>
                    <a:pt x="54717" y="51103"/>
                    <a:pt x="53977" y="48951"/>
                  </a:cubicBezTo>
                  <a:cubicBezTo>
                    <a:pt x="50616" y="48347"/>
                    <a:pt x="47390" y="46935"/>
                    <a:pt x="44634" y="44986"/>
                  </a:cubicBezTo>
                  <a:lnTo>
                    <a:pt x="44634" y="44986"/>
                  </a:lnTo>
                  <a:cubicBezTo>
                    <a:pt x="46247" y="45523"/>
                    <a:pt x="49675" y="45725"/>
                    <a:pt x="52767" y="45725"/>
                  </a:cubicBezTo>
                  <a:cubicBezTo>
                    <a:pt x="51961" y="43776"/>
                    <a:pt x="51154" y="41759"/>
                    <a:pt x="50280" y="39675"/>
                  </a:cubicBezTo>
                  <a:cubicBezTo>
                    <a:pt x="49143" y="39903"/>
                    <a:pt x="47990" y="40020"/>
                    <a:pt x="46837" y="40020"/>
                  </a:cubicBezTo>
                  <a:cubicBezTo>
                    <a:pt x="45604" y="40020"/>
                    <a:pt x="44371" y="39886"/>
                    <a:pt x="43155" y="39608"/>
                  </a:cubicBezTo>
                  <a:cubicBezTo>
                    <a:pt x="44567" y="39339"/>
                    <a:pt x="46718" y="38062"/>
                    <a:pt x="48936" y="36650"/>
                  </a:cubicBezTo>
                  <a:cubicBezTo>
                    <a:pt x="47726" y="33894"/>
                    <a:pt x="46381" y="31206"/>
                    <a:pt x="44970" y="28517"/>
                  </a:cubicBezTo>
                  <a:cubicBezTo>
                    <a:pt x="41474" y="28181"/>
                    <a:pt x="38046" y="27374"/>
                    <a:pt x="34752" y="26164"/>
                  </a:cubicBezTo>
                  <a:lnTo>
                    <a:pt x="34752" y="26164"/>
                  </a:lnTo>
                  <a:cubicBezTo>
                    <a:pt x="35044" y="26171"/>
                    <a:pt x="35336" y="26174"/>
                    <a:pt x="35628" y="26174"/>
                  </a:cubicBezTo>
                  <a:cubicBezTo>
                    <a:pt x="38226" y="26174"/>
                    <a:pt x="40819" y="25908"/>
                    <a:pt x="43357" y="25425"/>
                  </a:cubicBezTo>
                  <a:cubicBezTo>
                    <a:pt x="42012" y="23005"/>
                    <a:pt x="40533" y="20652"/>
                    <a:pt x="38987" y="18367"/>
                  </a:cubicBezTo>
                  <a:cubicBezTo>
                    <a:pt x="36943" y="18865"/>
                    <a:pt x="34825" y="19142"/>
                    <a:pt x="32688" y="19142"/>
                  </a:cubicBezTo>
                  <a:cubicBezTo>
                    <a:pt x="31944" y="19142"/>
                    <a:pt x="31197" y="19108"/>
                    <a:pt x="30450" y="19039"/>
                  </a:cubicBezTo>
                  <a:cubicBezTo>
                    <a:pt x="32064" y="18501"/>
                    <a:pt x="34282" y="16955"/>
                    <a:pt x="36567" y="15073"/>
                  </a:cubicBezTo>
                  <a:cubicBezTo>
                    <a:pt x="34551" y="12384"/>
                    <a:pt x="32333" y="9964"/>
                    <a:pt x="29845" y="7746"/>
                  </a:cubicBezTo>
                  <a:cubicBezTo>
                    <a:pt x="29375" y="10099"/>
                    <a:pt x="28635" y="12384"/>
                    <a:pt x="27560" y="14535"/>
                  </a:cubicBezTo>
                  <a:cubicBezTo>
                    <a:pt x="27694" y="12183"/>
                    <a:pt x="26417" y="8015"/>
                    <a:pt x="24938" y="3982"/>
                  </a:cubicBezTo>
                  <a:cubicBezTo>
                    <a:pt x="22653" y="2503"/>
                    <a:pt x="20233" y="1428"/>
                    <a:pt x="17679" y="688"/>
                  </a:cubicBezTo>
                  <a:lnTo>
                    <a:pt x="17679" y="688"/>
                  </a:lnTo>
                  <a:cubicBezTo>
                    <a:pt x="18284" y="3713"/>
                    <a:pt x="18553" y="6805"/>
                    <a:pt x="18553" y="9897"/>
                  </a:cubicBezTo>
                  <a:cubicBezTo>
                    <a:pt x="17948" y="7612"/>
                    <a:pt x="16065" y="3780"/>
                    <a:pt x="13982" y="83"/>
                  </a:cubicBezTo>
                  <a:cubicBezTo>
                    <a:pt x="13315" y="28"/>
                    <a:pt x="12648" y="0"/>
                    <a:pt x="11981" y="0"/>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54925" y="1921450"/>
              <a:ext cx="2414875" cy="1959450"/>
            </a:xfrm>
            <a:custGeom>
              <a:avLst/>
              <a:gdLst/>
              <a:ahLst/>
              <a:cxnLst/>
              <a:rect l="l" t="t" r="r" b="b"/>
              <a:pathLst>
                <a:path w="96595" h="78378" extrusionOk="0">
                  <a:moveTo>
                    <a:pt x="0" y="0"/>
                  </a:moveTo>
                  <a:lnTo>
                    <a:pt x="202" y="269"/>
                  </a:lnTo>
                  <a:cubicBezTo>
                    <a:pt x="3227" y="941"/>
                    <a:pt x="6117" y="2017"/>
                    <a:pt x="8806" y="3496"/>
                  </a:cubicBezTo>
                  <a:cubicBezTo>
                    <a:pt x="22048" y="10419"/>
                    <a:pt x="29980" y="24267"/>
                    <a:pt x="34349" y="34618"/>
                  </a:cubicBezTo>
                  <a:cubicBezTo>
                    <a:pt x="38046" y="43155"/>
                    <a:pt x="43558" y="50751"/>
                    <a:pt x="50616" y="56801"/>
                  </a:cubicBezTo>
                  <a:cubicBezTo>
                    <a:pt x="53036" y="58952"/>
                    <a:pt x="55591" y="60968"/>
                    <a:pt x="58212" y="62783"/>
                  </a:cubicBezTo>
                  <a:cubicBezTo>
                    <a:pt x="62380" y="65539"/>
                    <a:pt x="66749" y="68026"/>
                    <a:pt x="71253" y="70177"/>
                  </a:cubicBezTo>
                  <a:cubicBezTo>
                    <a:pt x="79319" y="73942"/>
                    <a:pt x="87789" y="76698"/>
                    <a:pt x="96595" y="78378"/>
                  </a:cubicBezTo>
                  <a:lnTo>
                    <a:pt x="96595" y="78109"/>
                  </a:lnTo>
                  <a:cubicBezTo>
                    <a:pt x="87856" y="76496"/>
                    <a:pt x="79386" y="73740"/>
                    <a:pt x="71320" y="69976"/>
                  </a:cubicBezTo>
                  <a:cubicBezTo>
                    <a:pt x="66951" y="67892"/>
                    <a:pt x="62649" y="65472"/>
                    <a:pt x="58616" y="62783"/>
                  </a:cubicBezTo>
                  <a:cubicBezTo>
                    <a:pt x="55860" y="60901"/>
                    <a:pt x="53238" y="58884"/>
                    <a:pt x="50751" y="56666"/>
                  </a:cubicBezTo>
                  <a:cubicBezTo>
                    <a:pt x="43760" y="50549"/>
                    <a:pt x="38248" y="43021"/>
                    <a:pt x="34618" y="34484"/>
                  </a:cubicBezTo>
                  <a:cubicBezTo>
                    <a:pt x="31526" y="26888"/>
                    <a:pt x="27224" y="19830"/>
                    <a:pt x="21847" y="13646"/>
                  </a:cubicBezTo>
                  <a:cubicBezTo>
                    <a:pt x="18217" y="9478"/>
                    <a:pt x="13847" y="5916"/>
                    <a:pt x="8940" y="3294"/>
                  </a:cubicBezTo>
                  <a:cubicBezTo>
                    <a:pt x="6117" y="1748"/>
                    <a:pt x="3092" y="673"/>
                    <a:pt x="0" y="0"/>
                  </a:cubicBez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25"/>
          <p:cNvGrpSpPr/>
          <p:nvPr/>
        </p:nvGrpSpPr>
        <p:grpSpPr>
          <a:xfrm rot="1390759">
            <a:off x="6371170" y="3588317"/>
            <a:ext cx="2208920" cy="1959028"/>
            <a:chOff x="448175" y="3361625"/>
            <a:chExt cx="1767900" cy="1567900"/>
          </a:xfrm>
        </p:grpSpPr>
        <p:sp>
          <p:nvSpPr>
            <p:cNvPr id="411" name="Google Shape;411;p25"/>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40000" y="445025"/>
            <a:ext cx="806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1pPr>
            <a:lvl2pPr lvl="1">
              <a:spcBef>
                <a:spcPts val="0"/>
              </a:spcBef>
              <a:spcAft>
                <a:spcPts val="0"/>
              </a:spcAft>
              <a:buClr>
                <a:schemeClr val="accent1"/>
              </a:buClr>
              <a:buSzPts val="3500"/>
              <a:buNone/>
              <a:defRPr sz="3500">
                <a:solidFill>
                  <a:schemeClr val="accent1"/>
                </a:solidFill>
              </a:defRPr>
            </a:lvl2pPr>
            <a:lvl3pPr lvl="2">
              <a:spcBef>
                <a:spcPts val="0"/>
              </a:spcBef>
              <a:spcAft>
                <a:spcPts val="0"/>
              </a:spcAft>
              <a:buClr>
                <a:schemeClr val="accent1"/>
              </a:buClr>
              <a:buSzPts val="3500"/>
              <a:buNone/>
              <a:defRPr sz="3500">
                <a:solidFill>
                  <a:schemeClr val="accent1"/>
                </a:solidFill>
              </a:defRPr>
            </a:lvl3pPr>
            <a:lvl4pPr lvl="3">
              <a:spcBef>
                <a:spcPts val="0"/>
              </a:spcBef>
              <a:spcAft>
                <a:spcPts val="0"/>
              </a:spcAft>
              <a:buClr>
                <a:schemeClr val="accent1"/>
              </a:buClr>
              <a:buSzPts val="3500"/>
              <a:buNone/>
              <a:defRPr sz="3500">
                <a:solidFill>
                  <a:schemeClr val="accent1"/>
                </a:solidFill>
              </a:defRPr>
            </a:lvl4pPr>
            <a:lvl5pPr lvl="4">
              <a:spcBef>
                <a:spcPts val="0"/>
              </a:spcBef>
              <a:spcAft>
                <a:spcPts val="0"/>
              </a:spcAft>
              <a:buClr>
                <a:schemeClr val="accent1"/>
              </a:buClr>
              <a:buSzPts val="3500"/>
              <a:buNone/>
              <a:defRPr sz="3500">
                <a:solidFill>
                  <a:schemeClr val="accent1"/>
                </a:solidFill>
              </a:defRPr>
            </a:lvl5pPr>
            <a:lvl6pPr lvl="5">
              <a:spcBef>
                <a:spcPts val="0"/>
              </a:spcBef>
              <a:spcAft>
                <a:spcPts val="0"/>
              </a:spcAft>
              <a:buClr>
                <a:schemeClr val="accent1"/>
              </a:buClr>
              <a:buSzPts val="3500"/>
              <a:buNone/>
              <a:defRPr sz="3500">
                <a:solidFill>
                  <a:schemeClr val="accent1"/>
                </a:solidFill>
              </a:defRPr>
            </a:lvl6pPr>
            <a:lvl7pPr lvl="6">
              <a:spcBef>
                <a:spcPts val="0"/>
              </a:spcBef>
              <a:spcAft>
                <a:spcPts val="0"/>
              </a:spcAft>
              <a:buClr>
                <a:schemeClr val="accent1"/>
              </a:buClr>
              <a:buSzPts val="3500"/>
              <a:buNone/>
              <a:defRPr sz="3500">
                <a:solidFill>
                  <a:schemeClr val="accent1"/>
                </a:solidFill>
              </a:defRPr>
            </a:lvl7pPr>
            <a:lvl8pPr lvl="7">
              <a:spcBef>
                <a:spcPts val="0"/>
              </a:spcBef>
              <a:spcAft>
                <a:spcPts val="0"/>
              </a:spcAft>
              <a:buClr>
                <a:schemeClr val="accent1"/>
              </a:buClr>
              <a:buSzPts val="3500"/>
              <a:buNone/>
              <a:defRPr sz="3500">
                <a:solidFill>
                  <a:schemeClr val="accent1"/>
                </a:solidFill>
              </a:defRPr>
            </a:lvl8pPr>
            <a:lvl9pPr lvl="8">
              <a:spcBef>
                <a:spcPts val="0"/>
              </a:spcBef>
              <a:spcAft>
                <a:spcPts val="0"/>
              </a:spcAft>
              <a:buClr>
                <a:schemeClr val="accent1"/>
              </a:buClr>
              <a:buSzPts val="3500"/>
              <a:buNone/>
              <a:defRPr sz="3500">
                <a:solidFill>
                  <a:schemeClr val="accent1"/>
                </a:solidFill>
              </a:defRPr>
            </a:lvl9pPr>
          </a:lstStyle>
          <a:p>
            <a:endParaRPr/>
          </a:p>
        </p:txBody>
      </p:sp>
      <p:sp>
        <p:nvSpPr>
          <p:cNvPr id="7" name="Google Shape;7;p1"/>
          <p:cNvSpPr txBox="1">
            <a:spLocks noGrp="1"/>
          </p:cNvSpPr>
          <p:nvPr>
            <p:ph type="body" idx="1"/>
          </p:nvPr>
        </p:nvSpPr>
        <p:spPr>
          <a:xfrm>
            <a:off x="540000" y="1152475"/>
            <a:ext cx="80640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1pPr>
            <a:lvl2pPr marL="914400" lvl="1"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5" r:id="rId5"/>
    <p:sldLayoutId id="2147483658" r:id="rId6"/>
    <p:sldLayoutId id="2147483661" r:id="rId7"/>
    <p:sldLayoutId id="2147483662" r:id="rId8"/>
    <p:sldLayoutId id="2147483671" r:id="rId9"/>
    <p:sldLayoutId id="2147483672" r:id="rId10"/>
    <p:sldLayoutId id="2147483673"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image" Target="../media/image1.png"/><Relationship Id="rId7" Type="http://schemas.openxmlformats.org/officeDocument/2006/relationships/package" Target="../embeddings/Microsoft_Excel_Worksheet3.xlsx"/><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package" Target="../embeddings/Microsoft_Excel_Worksheet2.xlsx"/><Relationship Id="rId5" Type="http://schemas.openxmlformats.org/officeDocument/2006/relationships/image" Target="../media/image11.emf"/><Relationship Id="rId4" Type="http://schemas.openxmlformats.org/officeDocument/2006/relationships/package" Target="../embeddings/Microsoft_Excel_Worksheet1.xlsx"/></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4.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package" Target="../embeddings/Microsoft_Excel_Worksheet5.xlsx"/><Relationship Id="rId5" Type="http://schemas.openxmlformats.org/officeDocument/2006/relationships/image" Target="../media/image13.emf"/><Relationship Id="rId4" Type="http://schemas.openxmlformats.org/officeDocument/2006/relationships/package" Target="../embeddings/Microsoft_Excel_Worksheet4.xlsx"/></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6.emf"/><Relationship Id="rId4" Type="http://schemas.openxmlformats.org/officeDocument/2006/relationships/image" Target="../media/image15.emf"/></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77"/>
        <p:cNvGrpSpPr/>
        <p:nvPr/>
      </p:nvGrpSpPr>
      <p:grpSpPr>
        <a:xfrm>
          <a:off x="0" y="0"/>
          <a:ext cx="0" cy="0"/>
          <a:chOff x="0" y="0"/>
          <a:chExt cx="0" cy="0"/>
        </a:xfrm>
      </p:grpSpPr>
      <p:sp>
        <p:nvSpPr>
          <p:cNvPr id="478" name="Google Shape;478;p30"/>
          <p:cNvSpPr/>
          <p:nvPr/>
        </p:nvSpPr>
        <p:spPr>
          <a:xfrm flipH="1">
            <a:off x="3136014" y="47902"/>
            <a:ext cx="1549932" cy="988782"/>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66675" dir="378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flipH="1">
            <a:off x="4533071" y="117556"/>
            <a:ext cx="98691" cy="86184"/>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flipH="1">
            <a:off x="4403414" y="117556"/>
            <a:ext cx="100648" cy="86184"/>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0"/>
          <p:cNvSpPr/>
          <p:nvPr/>
        </p:nvSpPr>
        <p:spPr>
          <a:xfrm flipH="1">
            <a:off x="4273784" y="117556"/>
            <a:ext cx="98691" cy="86184"/>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flipH="1">
            <a:off x="4099621" y="401992"/>
            <a:ext cx="514741" cy="468767"/>
          </a:xfrm>
          <a:custGeom>
            <a:avLst/>
            <a:gdLst/>
            <a:ahLst/>
            <a:cxnLst/>
            <a:rect l="l" t="t" r="r" b="b"/>
            <a:pathLst>
              <a:path w="18933" h="17242" extrusionOk="0">
                <a:moveTo>
                  <a:pt x="9466" y="1"/>
                </a:moveTo>
                <a:cubicBezTo>
                  <a:pt x="7260" y="1"/>
                  <a:pt x="5054" y="855"/>
                  <a:pt x="3346" y="2563"/>
                </a:cubicBezTo>
                <a:cubicBezTo>
                  <a:pt x="1" y="5908"/>
                  <a:pt x="1" y="11388"/>
                  <a:pt x="3346" y="14733"/>
                </a:cubicBezTo>
                <a:cubicBezTo>
                  <a:pt x="5054" y="16405"/>
                  <a:pt x="7260" y="17242"/>
                  <a:pt x="9466" y="17242"/>
                </a:cubicBezTo>
                <a:cubicBezTo>
                  <a:pt x="11673" y="17242"/>
                  <a:pt x="13879" y="16405"/>
                  <a:pt x="15587" y="14733"/>
                </a:cubicBezTo>
                <a:cubicBezTo>
                  <a:pt x="18932" y="11388"/>
                  <a:pt x="18932" y="5908"/>
                  <a:pt x="15587" y="2563"/>
                </a:cubicBezTo>
                <a:cubicBezTo>
                  <a:pt x="13879" y="855"/>
                  <a:pt x="11673" y="1"/>
                  <a:pt x="9466" y="1"/>
                </a:cubicBezTo>
                <a:close/>
              </a:path>
            </a:pathLst>
          </a:custGeom>
          <a:solidFill>
            <a:srgbClr val="ED4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flipH="1">
            <a:off x="3205696" y="475534"/>
            <a:ext cx="806898" cy="50324"/>
          </a:xfrm>
          <a:custGeom>
            <a:avLst/>
            <a:gdLst/>
            <a:ahLst/>
            <a:cxnLst/>
            <a:rect l="l" t="t" r="r" b="b"/>
            <a:pathLst>
              <a:path w="29679" h="1851" extrusionOk="0">
                <a:moveTo>
                  <a:pt x="1" y="0"/>
                </a:moveTo>
                <a:lnTo>
                  <a:pt x="1" y="1851"/>
                </a:lnTo>
                <a:lnTo>
                  <a:pt x="29679" y="1851"/>
                </a:lnTo>
                <a:lnTo>
                  <a:pt x="29679"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flipH="1">
            <a:off x="3205696" y="616773"/>
            <a:ext cx="806898" cy="48394"/>
          </a:xfrm>
          <a:custGeom>
            <a:avLst/>
            <a:gdLst/>
            <a:ahLst/>
            <a:cxnLst/>
            <a:rect l="l" t="t" r="r" b="b"/>
            <a:pathLst>
              <a:path w="29679" h="1780" extrusionOk="0">
                <a:moveTo>
                  <a:pt x="1" y="1"/>
                </a:moveTo>
                <a:lnTo>
                  <a:pt x="1" y="1780"/>
                </a:lnTo>
                <a:lnTo>
                  <a:pt x="29679" y="1780"/>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flipH="1">
            <a:off x="3205696" y="756082"/>
            <a:ext cx="806898" cy="50351"/>
          </a:xfrm>
          <a:custGeom>
            <a:avLst/>
            <a:gdLst/>
            <a:ahLst/>
            <a:cxnLst/>
            <a:rect l="l" t="t" r="r" b="b"/>
            <a:pathLst>
              <a:path w="29679" h="1852" extrusionOk="0">
                <a:moveTo>
                  <a:pt x="1" y="1"/>
                </a:moveTo>
                <a:lnTo>
                  <a:pt x="1" y="1851"/>
                </a:lnTo>
                <a:lnTo>
                  <a:pt x="29679" y="1851"/>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rot="-419" flipH="1">
            <a:off x="249813" y="323046"/>
            <a:ext cx="5276937" cy="4183287"/>
          </a:xfrm>
          <a:custGeom>
            <a:avLst/>
            <a:gdLst/>
            <a:ahLst/>
            <a:cxnLst/>
            <a:rect l="l" t="t" r="r" b="b"/>
            <a:pathLst>
              <a:path w="257192" h="215079" extrusionOk="0">
                <a:moveTo>
                  <a:pt x="253918" y="138779"/>
                </a:moveTo>
                <a:cubicBezTo>
                  <a:pt x="250718" y="124814"/>
                  <a:pt x="244099" y="120086"/>
                  <a:pt x="238353" y="110776"/>
                </a:cubicBezTo>
                <a:cubicBezTo>
                  <a:pt x="231225" y="99429"/>
                  <a:pt x="226497" y="91283"/>
                  <a:pt x="229770" y="77754"/>
                </a:cubicBezTo>
                <a:cubicBezTo>
                  <a:pt x="235153" y="55715"/>
                  <a:pt x="241553" y="0"/>
                  <a:pt x="187511" y="2619"/>
                </a:cubicBezTo>
                <a:cubicBezTo>
                  <a:pt x="168164" y="3564"/>
                  <a:pt x="151653" y="18475"/>
                  <a:pt x="139215" y="33749"/>
                </a:cubicBezTo>
                <a:cubicBezTo>
                  <a:pt x="128669" y="46769"/>
                  <a:pt x="111721" y="46478"/>
                  <a:pt x="97902" y="48515"/>
                </a:cubicBezTo>
                <a:cubicBezTo>
                  <a:pt x="80882" y="50988"/>
                  <a:pt x="63425" y="55497"/>
                  <a:pt x="47278" y="62916"/>
                </a:cubicBezTo>
                <a:cubicBezTo>
                  <a:pt x="13966" y="78191"/>
                  <a:pt x="2255" y="103284"/>
                  <a:pt x="582" y="136524"/>
                </a:cubicBezTo>
                <a:cubicBezTo>
                  <a:pt x="73" y="146634"/>
                  <a:pt x="1" y="162491"/>
                  <a:pt x="13602" y="182347"/>
                </a:cubicBezTo>
                <a:cubicBezTo>
                  <a:pt x="32004" y="209041"/>
                  <a:pt x="61607" y="215078"/>
                  <a:pt x="98702" y="206714"/>
                </a:cubicBezTo>
                <a:cubicBezTo>
                  <a:pt x="107139" y="204822"/>
                  <a:pt x="115285" y="201404"/>
                  <a:pt x="123650" y="199004"/>
                </a:cubicBezTo>
                <a:cubicBezTo>
                  <a:pt x="132305" y="196531"/>
                  <a:pt x="141252" y="195221"/>
                  <a:pt x="150271" y="195076"/>
                </a:cubicBezTo>
                <a:cubicBezTo>
                  <a:pt x="171219" y="194640"/>
                  <a:pt x="192239" y="200531"/>
                  <a:pt x="212677" y="195440"/>
                </a:cubicBezTo>
                <a:cubicBezTo>
                  <a:pt x="223806" y="192603"/>
                  <a:pt x="233916" y="186857"/>
                  <a:pt x="242062" y="178783"/>
                </a:cubicBezTo>
                <a:cubicBezTo>
                  <a:pt x="252754" y="168455"/>
                  <a:pt x="257191" y="153253"/>
                  <a:pt x="253918" y="138779"/>
                </a:cubicBezTo>
                <a:close/>
              </a:path>
            </a:pathLst>
          </a:custGeom>
          <a:solidFill>
            <a:srgbClr val="E9F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0"/>
          <p:cNvSpPr/>
          <p:nvPr/>
        </p:nvSpPr>
        <p:spPr>
          <a:xfrm>
            <a:off x="1896662" y="3708317"/>
            <a:ext cx="886394" cy="238921"/>
          </a:xfrm>
          <a:custGeom>
            <a:avLst/>
            <a:gdLst/>
            <a:ahLst/>
            <a:cxnLst/>
            <a:rect l="l" t="t" r="r" b="b"/>
            <a:pathLst>
              <a:path w="46475" h="12527" extrusionOk="0">
                <a:moveTo>
                  <a:pt x="0" y="0"/>
                </a:moveTo>
                <a:lnTo>
                  <a:pt x="0" y="12526"/>
                </a:lnTo>
                <a:lnTo>
                  <a:pt x="46475" y="12526"/>
                </a:lnTo>
                <a:lnTo>
                  <a:pt x="46475" y="0"/>
                </a:lnTo>
                <a:close/>
              </a:path>
            </a:pathLst>
          </a:custGeom>
          <a:solidFill>
            <a:srgbClr val="2139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808050" y="1575896"/>
            <a:ext cx="3071817" cy="2209854"/>
          </a:xfrm>
          <a:custGeom>
            <a:avLst/>
            <a:gdLst/>
            <a:ahLst/>
            <a:cxnLst/>
            <a:rect l="l" t="t" r="r" b="b"/>
            <a:pathLst>
              <a:path w="161060" h="115866" extrusionOk="0">
                <a:moveTo>
                  <a:pt x="8754" y="0"/>
                </a:moveTo>
                <a:cubicBezTo>
                  <a:pt x="3915" y="0"/>
                  <a:pt x="0" y="3915"/>
                  <a:pt x="0" y="8754"/>
                </a:cubicBezTo>
                <a:lnTo>
                  <a:pt x="0" y="107183"/>
                </a:lnTo>
                <a:cubicBezTo>
                  <a:pt x="0" y="112023"/>
                  <a:pt x="3915" y="115866"/>
                  <a:pt x="8754" y="115866"/>
                </a:cubicBezTo>
                <a:lnTo>
                  <a:pt x="152377" y="115866"/>
                </a:lnTo>
                <a:cubicBezTo>
                  <a:pt x="157216" y="115866"/>
                  <a:pt x="161059" y="112023"/>
                  <a:pt x="161059" y="107183"/>
                </a:cubicBezTo>
                <a:lnTo>
                  <a:pt x="161059" y="8754"/>
                </a:lnTo>
                <a:cubicBezTo>
                  <a:pt x="161059" y="3915"/>
                  <a:pt x="157216" y="0"/>
                  <a:pt x="1523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a:off x="894923" y="1712986"/>
            <a:ext cx="2889922" cy="1861018"/>
          </a:xfrm>
          <a:custGeom>
            <a:avLst/>
            <a:gdLst/>
            <a:ahLst/>
            <a:cxnLst/>
            <a:rect l="l" t="t" r="r" b="b"/>
            <a:pathLst>
              <a:path w="151523" h="97576" extrusionOk="0">
                <a:moveTo>
                  <a:pt x="5267" y="1"/>
                </a:moveTo>
                <a:cubicBezTo>
                  <a:pt x="2349" y="1"/>
                  <a:pt x="0" y="2349"/>
                  <a:pt x="0" y="5267"/>
                </a:cubicBezTo>
                <a:lnTo>
                  <a:pt x="0" y="92309"/>
                </a:lnTo>
                <a:cubicBezTo>
                  <a:pt x="0" y="95227"/>
                  <a:pt x="2349" y="97575"/>
                  <a:pt x="5267" y="97575"/>
                </a:cubicBezTo>
                <a:lnTo>
                  <a:pt x="146256" y="97575"/>
                </a:lnTo>
                <a:cubicBezTo>
                  <a:pt x="149174" y="97575"/>
                  <a:pt x="151522" y="95227"/>
                  <a:pt x="151522" y="92309"/>
                </a:cubicBezTo>
                <a:lnTo>
                  <a:pt x="151522" y="5267"/>
                </a:lnTo>
                <a:cubicBezTo>
                  <a:pt x="151522" y="2349"/>
                  <a:pt x="149174" y="1"/>
                  <a:pt x="146256" y="1"/>
                </a:cubicBezTo>
                <a:close/>
              </a:path>
            </a:pathLst>
          </a:custGeom>
          <a:solidFill>
            <a:srgbClr val="AAC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a:off x="1515241" y="3925490"/>
            <a:ext cx="1647902" cy="150692"/>
          </a:xfrm>
          <a:custGeom>
            <a:avLst/>
            <a:gdLst/>
            <a:ahLst/>
            <a:cxnLst/>
            <a:rect l="l" t="t" r="r" b="b"/>
            <a:pathLst>
              <a:path w="86402" h="7901" extrusionOk="0">
                <a:moveTo>
                  <a:pt x="6833" y="0"/>
                </a:moveTo>
                <a:cubicBezTo>
                  <a:pt x="3061" y="0"/>
                  <a:pt x="0" y="3061"/>
                  <a:pt x="0" y="6833"/>
                </a:cubicBezTo>
                <a:lnTo>
                  <a:pt x="0" y="7900"/>
                </a:lnTo>
                <a:lnTo>
                  <a:pt x="86401" y="7900"/>
                </a:lnTo>
                <a:lnTo>
                  <a:pt x="86401" y="6833"/>
                </a:lnTo>
                <a:cubicBezTo>
                  <a:pt x="86401" y="3061"/>
                  <a:pt x="83412" y="0"/>
                  <a:pt x="796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1011644" y="2276296"/>
            <a:ext cx="2652394" cy="1239312"/>
          </a:xfrm>
          <a:custGeom>
            <a:avLst/>
            <a:gdLst/>
            <a:ahLst/>
            <a:cxnLst/>
            <a:rect l="l" t="t" r="r" b="b"/>
            <a:pathLst>
              <a:path w="139069" h="64979" extrusionOk="0">
                <a:moveTo>
                  <a:pt x="109248" y="0"/>
                </a:moveTo>
                <a:lnTo>
                  <a:pt x="97006" y="50460"/>
                </a:lnTo>
                <a:lnTo>
                  <a:pt x="78075" y="13523"/>
                </a:lnTo>
                <a:lnTo>
                  <a:pt x="64410" y="43628"/>
                </a:lnTo>
                <a:lnTo>
                  <a:pt x="51386" y="4342"/>
                </a:lnTo>
                <a:lnTo>
                  <a:pt x="33095" y="55798"/>
                </a:lnTo>
                <a:lnTo>
                  <a:pt x="15089" y="27259"/>
                </a:lnTo>
                <a:lnTo>
                  <a:pt x="1" y="64979"/>
                </a:lnTo>
                <a:lnTo>
                  <a:pt x="139068" y="64979"/>
                </a:lnTo>
                <a:lnTo>
                  <a:pt x="131809" y="28967"/>
                </a:lnTo>
                <a:lnTo>
                  <a:pt x="125617" y="58502"/>
                </a:lnTo>
                <a:lnTo>
                  <a:pt x="109248"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1105307" y="1833788"/>
            <a:ext cx="2614382" cy="50256"/>
          </a:xfrm>
          <a:custGeom>
            <a:avLst/>
            <a:gdLst/>
            <a:ahLst/>
            <a:cxnLst/>
            <a:rect l="l" t="t" r="r" b="b"/>
            <a:pathLst>
              <a:path w="137076" h="2635" extrusionOk="0">
                <a:moveTo>
                  <a:pt x="1" y="1"/>
                </a:moveTo>
                <a:lnTo>
                  <a:pt x="1" y="2634"/>
                </a:lnTo>
                <a:lnTo>
                  <a:pt x="137075" y="2634"/>
                </a:lnTo>
                <a:lnTo>
                  <a:pt x="137075"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1105307" y="1962733"/>
            <a:ext cx="2329324" cy="50256"/>
          </a:xfrm>
          <a:custGeom>
            <a:avLst/>
            <a:gdLst/>
            <a:ahLst/>
            <a:cxnLst/>
            <a:rect l="l" t="t" r="r" b="b"/>
            <a:pathLst>
              <a:path w="122130" h="2635" extrusionOk="0">
                <a:moveTo>
                  <a:pt x="1" y="1"/>
                </a:moveTo>
                <a:lnTo>
                  <a:pt x="1" y="2634"/>
                </a:lnTo>
                <a:lnTo>
                  <a:pt x="122129" y="2634"/>
                </a:lnTo>
                <a:lnTo>
                  <a:pt x="12212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1598032" y="2090325"/>
            <a:ext cx="2121644" cy="51610"/>
          </a:xfrm>
          <a:custGeom>
            <a:avLst/>
            <a:gdLst/>
            <a:ahLst/>
            <a:cxnLst/>
            <a:rect l="l" t="t" r="r" b="b"/>
            <a:pathLst>
              <a:path w="111241" h="2706" extrusionOk="0">
                <a:moveTo>
                  <a:pt x="1" y="1"/>
                </a:moveTo>
                <a:lnTo>
                  <a:pt x="1" y="2705"/>
                </a:lnTo>
                <a:lnTo>
                  <a:pt x="111240" y="2705"/>
                </a:lnTo>
                <a:lnTo>
                  <a:pt x="111240"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1598032" y="2219290"/>
            <a:ext cx="2121644" cy="50237"/>
          </a:xfrm>
          <a:custGeom>
            <a:avLst/>
            <a:gdLst/>
            <a:ahLst/>
            <a:cxnLst/>
            <a:rect l="l" t="t" r="r" b="b"/>
            <a:pathLst>
              <a:path w="111241" h="2634" extrusionOk="0">
                <a:moveTo>
                  <a:pt x="1" y="0"/>
                </a:moveTo>
                <a:lnTo>
                  <a:pt x="1" y="2633"/>
                </a:lnTo>
                <a:lnTo>
                  <a:pt x="111240" y="2633"/>
                </a:lnTo>
                <a:lnTo>
                  <a:pt x="111240"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1598032" y="2348236"/>
            <a:ext cx="1818944" cy="50237"/>
          </a:xfrm>
          <a:custGeom>
            <a:avLst/>
            <a:gdLst/>
            <a:ahLst/>
            <a:cxnLst/>
            <a:rect l="l" t="t" r="r" b="b"/>
            <a:pathLst>
              <a:path w="95370" h="2634" extrusionOk="0">
                <a:moveTo>
                  <a:pt x="1" y="0"/>
                </a:moveTo>
                <a:lnTo>
                  <a:pt x="1" y="2634"/>
                </a:lnTo>
                <a:lnTo>
                  <a:pt x="95369" y="2634"/>
                </a:lnTo>
                <a:lnTo>
                  <a:pt x="95369"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a:off x="1105307" y="2056396"/>
            <a:ext cx="441185" cy="441185"/>
          </a:xfrm>
          <a:custGeom>
            <a:avLst/>
            <a:gdLst/>
            <a:ahLst/>
            <a:cxnLst/>
            <a:rect l="l" t="t" r="r" b="b"/>
            <a:pathLst>
              <a:path w="23132" h="23132" extrusionOk="0">
                <a:moveTo>
                  <a:pt x="1" y="1"/>
                </a:moveTo>
                <a:lnTo>
                  <a:pt x="1" y="23131"/>
                </a:lnTo>
                <a:lnTo>
                  <a:pt x="23131" y="23131"/>
                </a:lnTo>
                <a:lnTo>
                  <a:pt x="23131"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3201093" y="3690657"/>
            <a:ext cx="237548" cy="203427"/>
          </a:xfrm>
          <a:custGeom>
            <a:avLst/>
            <a:gdLst/>
            <a:ahLst/>
            <a:cxnLst/>
            <a:rect l="l" t="t" r="r" b="b"/>
            <a:pathLst>
              <a:path w="12455" h="10666" extrusionOk="0">
                <a:moveTo>
                  <a:pt x="7117" y="1"/>
                </a:moveTo>
                <a:cubicBezTo>
                  <a:pt x="2349" y="1"/>
                  <a:pt x="0" y="5695"/>
                  <a:pt x="3345" y="9111"/>
                </a:cubicBezTo>
                <a:cubicBezTo>
                  <a:pt x="4420" y="10186"/>
                  <a:pt x="5745" y="10665"/>
                  <a:pt x="7048" y="10665"/>
                </a:cubicBezTo>
                <a:cubicBezTo>
                  <a:pt x="9800" y="10665"/>
                  <a:pt x="12455" y="8526"/>
                  <a:pt x="12455" y="5339"/>
                </a:cubicBezTo>
                <a:cubicBezTo>
                  <a:pt x="12455" y="2350"/>
                  <a:pt x="10035" y="1"/>
                  <a:pt x="7117" y="1"/>
                </a:cubicBezTo>
                <a:close/>
              </a:path>
            </a:pathLst>
          </a:custGeom>
          <a:solidFill>
            <a:srgbClr val="3C57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a:off x="3229587" y="3711026"/>
            <a:ext cx="188703" cy="162021"/>
          </a:xfrm>
          <a:custGeom>
            <a:avLst/>
            <a:gdLst/>
            <a:ahLst/>
            <a:cxnLst/>
            <a:rect l="l" t="t" r="r" b="b"/>
            <a:pathLst>
              <a:path w="9894" h="8495" extrusionOk="0">
                <a:moveTo>
                  <a:pt x="5616" y="2351"/>
                </a:moveTo>
                <a:cubicBezTo>
                  <a:pt x="6601" y="2351"/>
                  <a:pt x="7545" y="3116"/>
                  <a:pt x="7545" y="4271"/>
                </a:cubicBezTo>
                <a:cubicBezTo>
                  <a:pt x="7545" y="5267"/>
                  <a:pt x="6691" y="6192"/>
                  <a:pt x="5623" y="6192"/>
                </a:cubicBezTo>
                <a:cubicBezTo>
                  <a:pt x="3915" y="6121"/>
                  <a:pt x="3061" y="4128"/>
                  <a:pt x="4271" y="2919"/>
                </a:cubicBezTo>
                <a:cubicBezTo>
                  <a:pt x="4663" y="2527"/>
                  <a:pt x="5144" y="2351"/>
                  <a:pt x="5616" y="2351"/>
                </a:cubicBezTo>
                <a:close/>
                <a:moveTo>
                  <a:pt x="5623" y="1"/>
                </a:moveTo>
                <a:cubicBezTo>
                  <a:pt x="1851" y="1"/>
                  <a:pt x="1" y="4555"/>
                  <a:pt x="2634" y="7260"/>
                </a:cubicBezTo>
                <a:cubicBezTo>
                  <a:pt x="3509" y="8112"/>
                  <a:pt x="4578" y="8495"/>
                  <a:pt x="5623" y="8495"/>
                </a:cubicBezTo>
                <a:cubicBezTo>
                  <a:pt x="7809" y="8495"/>
                  <a:pt x="9893" y="6822"/>
                  <a:pt x="9893" y="4271"/>
                </a:cubicBezTo>
                <a:cubicBezTo>
                  <a:pt x="9893" y="1922"/>
                  <a:pt x="7972" y="1"/>
                  <a:pt x="5623" y="1"/>
                </a:cubicBezTo>
                <a:close/>
              </a:path>
            </a:pathLst>
          </a:custGeom>
          <a:solidFill>
            <a:srgbClr val="C3D4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4185082" y="464038"/>
            <a:ext cx="348874" cy="348874"/>
          </a:xfrm>
          <a:custGeom>
            <a:avLst/>
            <a:gdLst/>
            <a:ahLst/>
            <a:cxnLst/>
            <a:rect l="l" t="t" r="r" b="b"/>
            <a:pathLst>
              <a:path w="18292" h="18292" extrusionOk="0">
                <a:moveTo>
                  <a:pt x="9122" y="4372"/>
                </a:moveTo>
                <a:cubicBezTo>
                  <a:pt x="11593" y="4372"/>
                  <a:pt x="13950" y="6286"/>
                  <a:pt x="13950" y="9182"/>
                </a:cubicBezTo>
                <a:cubicBezTo>
                  <a:pt x="13879" y="11815"/>
                  <a:pt x="11743" y="13879"/>
                  <a:pt x="9110" y="13879"/>
                </a:cubicBezTo>
                <a:lnTo>
                  <a:pt x="9181" y="13950"/>
                </a:lnTo>
                <a:cubicBezTo>
                  <a:pt x="4911" y="13950"/>
                  <a:pt x="2776" y="8755"/>
                  <a:pt x="5765" y="5766"/>
                </a:cubicBezTo>
                <a:cubicBezTo>
                  <a:pt x="6750" y="4803"/>
                  <a:pt x="7949" y="4372"/>
                  <a:pt x="9122" y="4372"/>
                </a:cubicBezTo>
                <a:close/>
                <a:moveTo>
                  <a:pt x="9119" y="1"/>
                </a:moveTo>
                <a:cubicBezTo>
                  <a:pt x="8487" y="1"/>
                  <a:pt x="7865" y="72"/>
                  <a:pt x="7260" y="214"/>
                </a:cubicBezTo>
                <a:lnTo>
                  <a:pt x="7260" y="2349"/>
                </a:lnTo>
                <a:cubicBezTo>
                  <a:pt x="6690" y="2492"/>
                  <a:pt x="6121" y="2705"/>
                  <a:pt x="5623" y="2990"/>
                </a:cubicBezTo>
                <a:lnTo>
                  <a:pt x="4128" y="1495"/>
                </a:lnTo>
                <a:cubicBezTo>
                  <a:pt x="3061" y="2207"/>
                  <a:pt x="2135" y="3132"/>
                  <a:pt x="1495" y="4200"/>
                </a:cubicBezTo>
                <a:lnTo>
                  <a:pt x="2989" y="5623"/>
                </a:lnTo>
                <a:cubicBezTo>
                  <a:pt x="2634" y="6193"/>
                  <a:pt x="2420" y="6691"/>
                  <a:pt x="2278" y="7260"/>
                </a:cubicBezTo>
                <a:lnTo>
                  <a:pt x="214" y="7260"/>
                </a:lnTo>
                <a:cubicBezTo>
                  <a:pt x="71" y="7901"/>
                  <a:pt x="0" y="8541"/>
                  <a:pt x="0" y="9182"/>
                </a:cubicBezTo>
                <a:cubicBezTo>
                  <a:pt x="0" y="9751"/>
                  <a:pt x="71" y="10392"/>
                  <a:pt x="214" y="11032"/>
                </a:cubicBezTo>
                <a:lnTo>
                  <a:pt x="2278" y="11032"/>
                </a:lnTo>
                <a:cubicBezTo>
                  <a:pt x="2420" y="11602"/>
                  <a:pt x="2634" y="12100"/>
                  <a:pt x="2989" y="12669"/>
                </a:cubicBezTo>
                <a:lnTo>
                  <a:pt x="1495" y="14164"/>
                </a:lnTo>
                <a:cubicBezTo>
                  <a:pt x="2135" y="15160"/>
                  <a:pt x="3061" y="16085"/>
                  <a:pt x="4128" y="16797"/>
                </a:cubicBezTo>
                <a:lnTo>
                  <a:pt x="5623" y="15302"/>
                </a:lnTo>
                <a:cubicBezTo>
                  <a:pt x="6121" y="15587"/>
                  <a:pt x="6690" y="15801"/>
                  <a:pt x="7260" y="16014"/>
                </a:cubicBezTo>
                <a:lnTo>
                  <a:pt x="7260" y="18078"/>
                </a:lnTo>
                <a:cubicBezTo>
                  <a:pt x="7865" y="18220"/>
                  <a:pt x="8487" y="18292"/>
                  <a:pt x="9119" y="18292"/>
                </a:cubicBezTo>
                <a:cubicBezTo>
                  <a:pt x="9751" y="18292"/>
                  <a:pt x="10391" y="18220"/>
                  <a:pt x="11032" y="18078"/>
                </a:cubicBezTo>
                <a:lnTo>
                  <a:pt x="11032" y="16014"/>
                </a:lnTo>
                <a:cubicBezTo>
                  <a:pt x="11601" y="15801"/>
                  <a:pt x="12099" y="15587"/>
                  <a:pt x="12598" y="15302"/>
                </a:cubicBezTo>
                <a:lnTo>
                  <a:pt x="14092" y="16797"/>
                </a:lnTo>
                <a:cubicBezTo>
                  <a:pt x="15160" y="16085"/>
                  <a:pt x="16085" y="15160"/>
                  <a:pt x="16797" y="14164"/>
                </a:cubicBezTo>
                <a:lnTo>
                  <a:pt x="15302" y="12669"/>
                </a:lnTo>
                <a:cubicBezTo>
                  <a:pt x="15587" y="12171"/>
                  <a:pt x="15800" y="11602"/>
                  <a:pt x="15943" y="11032"/>
                </a:cubicBezTo>
                <a:lnTo>
                  <a:pt x="18078" y="11032"/>
                </a:lnTo>
                <a:cubicBezTo>
                  <a:pt x="18220" y="10392"/>
                  <a:pt x="18291" y="9822"/>
                  <a:pt x="18291" y="9182"/>
                </a:cubicBezTo>
                <a:cubicBezTo>
                  <a:pt x="18291" y="8541"/>
                  <a:pt x="18220" y="7901"/>
                  <a:pt x="18078" y="7260"/>
                </a:cubicBezTo>
                <a:lnTo>
                  <a:pt x="15943" y="7260"/>
                </a:lnTo>
                <a:cubicBezTo>
                  <a:pt x="15800" y="6691"/>
                  <a:pt x="15587" y="6193"/>
                  <a:pt x="15302" y="5694"/>
                </a:cubicBezTo>
                <a:lnTo>
                  <a:pt x="16797" y="4200"/>
                </a:lnTo>
                <a:cubicBezTo>
                  <a:pt x="16085" y="3132"/>
                  <a:pt x="15160" y="2207"/>
                  <a:pt x="14092" y="1495"/>
                </a:cubicBezTo>
                <a:lnTo>
                  <a:pt x="12598" y="2990"/>
                </a:lnTo>
                <a:cubicBezTo>
                  <a:pt x="12099" y="2705"/>
                  <a:pt x="11601" y="2492"/>
                  <a:pt x="11032" y="2349"/>
                </a:cubicBezTo>
                <a:lnTo>
                  <a:pt x="11032" y="214"/>
                </a:lnTo>
                <a:cubicBezTo>
                  <a:pt x="10391" y="72"/>
                  <a:pt x="9751" y="1"/>
                  <a:pt x="9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0"/>
          <p:cNvGrpSpPr/>
          <p:nvPr/>
        </p:nvGrpSpPr>
        <p:grpSpPr>
          <a:xfrm>
            <a:off x="3021276" y="1528477"/>
            <a:ext cx="2039085" cy="2532201"/>
            <a:chOff x="5084825" y="2490075"/>
            <a:chExt cx="2236575" cy="2777450"/>
          </a:xfrm>
        </p:grpSpPr>
        <p:sp>
          <p:nvSpPr>
            <p:cNvPr id="518" name="Google Shape;518;p30"/>
            <p:cNvSpPr/>
            <p:nvPr/>
          </p:nvSpPr>
          <p:spPr>
            <a:xfrm>
              <a:off x="6380125" y="2835250"/>
              <a:ext cx="818500" cy="408875"/>
            </a:xfrm>
            <a:custGeom>
              <a:avLst/>
              <a:gdLst/>
              <a:ahLst/>
              <a:cxnLst/>
              <a:rect l="l" t="t" r="r" b="b"/>
              <a:pathLst>
                <a:path w="32740" h="16355" extrusionOk="0">
                  <a:moveTo>
                    <a:pt x="1923" y="0"/>
                  </a:moveTo>
                  <a:lnTo>
                    <a:pt x="1" y="2207"/>
                  </a:lnTo>
                  <a:cubicBezTo>
                    <a:pt x="2848" y="6548"/>
                    <a:pt x="13879" y="13167"/>
                    <a:pt x="13879" y="13167"/>
                  </a:cubicBezTo>
                  <a:lnTo>
                    <a:pt x="17651" y="14733"/>
                  </a:lnTo>
                  <a:cubicBezTo>
                    <a:pt x="21033" y="15922"/>
                    <a:pt x="23638" y="16354"/>
                    <a:pt x="25649" y="16354"/>
                  </a:cubicBezTo>
                  <a:cubicBezTo>
                    <a:pt x="27491" y="16354"/>
                    <a:pt x="28835" y="15992"/>
                    <a:pt x="29821" y="15516"/>
                  </a:cubicBezTo>
                  <a:cubicBezTo>
                    <a:pt x="31601" y="14661"/>
                    <a:pt x="32739" y="11957"/>
                    <a:pt x="31174" y="10747"/>
                  </a:cubicBezTo>
                  <a:cubicBezTo>
                    <a:pt x="28579" y="8779"/>
                    <a:pt x="23819" y="8413"/>
                    <a:pt x="20641" y="8413"/>
                  </a:cubicBezTo>
                  <a:cubicBezTo>
                    <a:pt x="18763" y="8413"/>
                    <a:pt x="17438" y="8541"/>
                    <a:pt x="17438" y="8541"/>
                  </a:cubicBezTo>
                  <a:cubicBezTo>
                    <a:pt x="13096" y="7260"/>
                    <a:pt x="1923" y="0"/>
                    <a:pt x="1923" y="0"/>
                  </a:cubicBezTo>
                  <a:close/>
                </a:path>
              </a:pathLst>
            </a:custGeom>
            <a:solidFill>
              <a:srgbClr val="EB9F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6175525" y="2647800"/>
              <a:ext cx="388350" cy="348775"/>
            </a:xfrm>
            <a:custGeom>
              <a:avLst/>
              <a:gdLst/>
              <a:ahLst/>
              <a:cxnLst/>
              <a:rect l="l" t="t" r="r" b="b"/>
              <a:pathLst>
                <a:path w="15534" h="13951" extrusionOk="0">
                  <a:moveTo>
                    <a:pt x="2617" y="1"/>
                  </a:moveTo>
                  <a:cubicBezTo>
                    <a:pt x="2573" y="1"/>
                    <a:pt x="2531" y="9"/>
                    <a:pt x="2491" y="25"/>
                  </a:cubicBezTo>
                  <a:cubicBezTo>
                    <a:pt x="2064" y="239"/>
                    <a:pt x="2420" y="951"/>
                    <a:pt x="2918" y="1520"/>
                  </a:cubicBezTo>
                  <a:cubicBezTo>
                    <a:pt x="3630" y="2232"/>
                    <a:pt x="4271" y="3086"/>
                    <a:pt x="4769" y="3940"/>
                  </a:cubicBezTo>
                  <a:cubicBezTo>
                    <a:pt x="4751" y="3948"/>
                    <a:pt x="4733" y="3953"/>
                    <a:pt x="4713" y="3953"/>
                  </a:cubicBezTo>
                  <a:cubicBezTo>
                    <a:pt x="4567" y="3953"/>
                    <a:pt x="4327" y="3720"/>
                    <a:pt x="3701" y="3157"/>
                  </a:cubicBezTo>
                  <a:cubicBezTo>
                    <a:pt x="2989" y="2516"/>
                    <a:pt x="2135" y="1805"/>
                    <a:pt x="1780" y="1591"/>
                  </a:cubicBezTo>
                  <a:cubicBezTo>
                    <a:pt x="1513" y="1431"/>
                    <a:pt x="1086" y="1111"/>
                    <a:pt x="769" y="1111"/>
                  </a:cubicBezTo>
                  <a:cubicBezTo>
                    <a:pt x="663" y="1111"/>
                    <a:pt x="570" y="1146"/>
                    <a:pt x="499" y="1235"/>
                  </a:cubicBezTo>
                  <a:cubicBezTo>
                    <a:pt x="214" y="1591"/>
                    <a:pt x="926" y="2232"/>
                    <a:pt x="1139" y="2374"/>
                  </a:cubicBezTo>
                  <a:cubicBezTo>
                    <a:pt x="1353" y="2516"/>
                    <a:pt x="4199" y="4865"/>
                    <a:pt x="3986" y="5007"/>
                  </a:cubicBezTo>
                  <a:cubicBezTo>
                    <a:pt x="3968" y="5034"/>
                    <a:pt x="3943" y="5046"/>
                    <a:pt x="3910" y="5046"/>
                  </a:cubicBezTo>
                  <a:cubicBezTo>
                    <a:pt x="3681" y="5046"/>
                    <a:pt x="3097" y="4438"/>
                    <a:pt x="2349" y="3940"/>
                  </a:cubicBezTo>
                  <a:cubicBezTo>
                    <a:pt x="1678" y="3549"/>
                    <a:pt x="964" y="3026"/>
                    <a:pt x="550" y="3026"/>
                  </a:cubicBezTo>
                  <a:cubicBezTo>
                    <a:pt x="437" y="3026"/>
                    <a:pt x="346" y="3065"/>
                    <a:pt x="285" y="3157"/>
                  </a:cubicBezTo>
                  <a:cubicBezTo>
                    <a:pt x="0" y="3513"/>
                    <a:pt x="926" y="4153"/>
                    <a:pt x="1566" y="4580"/>
                  </a:cubicBezTo>
                  <a:cubicBezTo>
                    <a:pt x="2278" y="5079"/>
                    <a:pt x="2918" y="5577"/>
                    <a:pt x="3488" y="6146"/>
                  </a:cubicBezTo>
                  <a:cubicBezTo>
                    <a:pt x="3515" y="6201"/>
                    <a:pt x="3500" y="6235"/>
                    <a:pt x="3430" y="6235"/>
                  </a:cubicBezTo>
                  <a:cubicBezTo>
                    <a:pt x="3319" y="6235"/>
                    <a:pt x="3070" y="6151"/>
                    <a:pt x="2634" y="5933"/>
                  </a:cubicBezTo>
                  <a:cubicBezTo>
                    <a:pt x="2093" y="5632"/>
                    <a:pt x="1148" y="4927"/>
                    <a:pt x="737" y="4927"/>
                  </a:cubicBezTo>
                  <a:cubicBezTo>
                    <a:pt x="661" y="4927"/>
                    <a:pt x="603" y="4952"/>
                    <a:pt x="570" y="5007"/>
                  </a:cubicBezTo>
                  <a:cubicBezTo>
                    <a:pt x="285" y="5434"/>
                    <a:pt x="570" y="5648"/>
                    <a:pt x="1068" y="6075"/>
                  </a:cubicBezTo>
                  <a:cubicBezTo>
                    <a:pt x="1637" y="6573"/>
                    <a:pt x="3203" y="7427"/>
                    <a:pt x="3203" y="7427"/>
                  </a:cubicBezTo>
                  <a:cubicBezTo>
                    <a:pt x="4057" y="7925"/>
                    <a:pt x="5053" y="8566"/>
                    <a:pt x="5552" y="8779"/>
                  </a:cubicBezTo>
                  <a:cubicBezTo>
                    <a:pt x="6463" y="9235"/>
                    <a:pt x="6873" y="9372"/>
                    <a:pt x="7219" y="9372"/>
                  </a:cubicBezTo>
                  <a:cubicBezTo>
                    <a:pt x="7305" y="9372"/>
                    <a:pt x="7388" y="9363"/>
                    <a:pt x="7473" y="9349"/>
                  </a:cubicBezTo>
                  <a:cubicBezTo>
                    <a:pt x="7480" y="9346"/>
                    <a:pt x="7488" y="9345"/>
                    <a:pt x="7497" y="9345"/>
                  </a:cubicBezTo>
                  <a:cubicBezTo>
                    <a:pt x="8037" y="9345"/>
                    <a:pt x="12109" y="13484"/>
                    <a:pt x="12669" y="13904"/>
                  </a:cubicBezTo>
                  <a:cubicBezTo>
                    <a:pt x="12706" y="13936"/>
                    <a:pt x="12754" y="13950"/>
                    <a:pt x="12810" y="13950"/>
                  </a:cubicBezTo>
                  <a:cubicBezTo>
                    <a:pt x="13510" y="13950"/>
                    <a:pt x="15534" y="11666"/>
                    <a:pt x="14875" y="11270"/>
                  </a:cubicBezTo>
                  <a:cubicBezTo>
                    <a:pt x="14234" y="10772"/>
                    <a:pt x="9537" y="7285"/>
                    <a:pt x="9680" y="7071"/>
                  </a:cubicBezTo>
                  <a:cubicBezTo>
                    <a:pt x="9964" y="6288"/>
                    <a:pt x="9680" y="5933"/>
                    <a:pt x="9324" y="5292"/>
                  </a:cubicBezTo>
                  <a:cubicBezTo>
                    <a:pt x="8825" y="4367"/>
                    <a:pt x="8612" y="3370"/>
                    <a:pt x="8612" y="2374"/>
                  </a:cubicBezTo>
                  <a:cubicBezTo>
                    <a:pt x="8612" y="1779"/>
                    <a:pt x="8494" y="1567"/>
                    <a:pt x="8334" y="1567"/>
                  </a:cubicBezTo>
                  <a:cubicBezTo>
                    <a:pt x="8246" y="1567"/>
                    <a:pt x="8144" y="1632"/>
                    <a:pt x="8043" y="1734"/>
                  </a:cubicBezTo>
                  <a:cubicBezTo>
                    <a:pt x="7758" y="2161"/>
                    <a:pt x="7616" y="2588"/>
                    <a:pt x="7616" y="3086"/>
                  </a:cubicBezTo>
                  <a:cubicBezTo>
                    <a:pt x="7758" y="3442"/>
                    <a:pt x="7758" y="3869"/>
                    <a:pt x="7616" y="4296"/>
                  </a:cubicBezTo>
                  <a:lnTo>
                    <a:pt x="7544" y="4438"/>
                  </a:lnTo>
                  <a:cubicBezTo>
                    <a:pt x="7512" y="4503"/>
                    <a:pt x="7468" y="4531"/>
                    <a:pt x="7414" y="4531"/>
                  </a:cubicBezTo>
                  <a:cubicBezTo>
                    <a:pt x="7232" y="4531"/>
                    <a:pt x="6932" y="4214"/>
                    <a:pt x="6548" y="3940"/>
                  </a:cubicBezTo>
                  <a:cubicBezTo>
                    <a:pt x="5765" y="3228"/>
                    <a:pt x="5125" y="2516"/>
                    <a:pt x="4484" y="1734"/>
                  </a:cubicBezTo>
                  <a:cubicBezTo>
                    <a:pt x="3960" y="1078"/>
                    <a:pt x="3134" y="1"/>
                    <a:pt x="2617" y="1"/>
                  </a:cubicBezTo>
                  <a:close/>
                </a:path>
              </a:pathLst>
            </a:custGeom>
            <a:solidFill>
              <a:srgbClr val="EB9F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6837400" y="3032750"/>
              <a:ext cx="357675" cy="217300"/>
            </a:xfrm>
            <a:custGeom>
              <a:avLst/>
              <a:gdLst/>
              <a:ahLst/>
              <a:cxnLst/>
              <a:rect l="l" t="t" r="r" b="b"/>
              <a:pathLst>
                <a:path w="14307" h="8692" extrusionOk="0">
                  <a:moveTo>
                    <a:pt x="357" y="0"/>
                  </a:moveTo>
                  <a:lnTo>
                    <a:pt x="1" y="8256"/>
                  </a:lnTo>
                  <a:lnTo>
                    <a:pt x="10178" y="8683"/>
                  </a:lnTo>
                  <a:cubicBezTo>
                    <a:pt x="10265" y="8689"/>
                    <a:pt x="10351" y="8692"/>
                    <a:pt x="10436" y="8692"/>
                  </a:cubicBezTo>
                  <a:cubicBezTo>
                    <a:pt x="12455" y="8692"/>
                    <a:pt x="14098" y="7099"/>
                    <a:pt x="14235" y="4982"/>
                  </a:cubicBezTo>
                  <a:lnTo>
                    <a:pt x="14235" y="4555"/>
                  </a:lnTo>
                  <a:cubicBezTo>
                    <a:pt x="14306" y="2420"/>
                    <a:pt x="12669" y="641"/>
                    <a:pt x="10534" y="498"/>
                  </a:cubicBezTo>
                  <a:lnTo>
                    <a:pt x="3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5084825" y="2506075"/>
              <a:ext cx="1425225" cy="909225"/>
            </a:xfrm>
            <a:custGeom>
              <a:avLst/>
              <a:gdLst/>
              <a:ahLst/>
              <a:cxnLst/>
              <a:rect l="l" t="t" r="r" b="b"/>
              <a:pathLst>
                <a:path w="57009" h="36369" extrusionOk="0">
                  <a:moveTo>
                    <a:pt x="2207" y="1"/>
                  </a:moveTo>
                  <a:cubicBezTo>
                    <a:pt x="997" y="1"/>
                    <a:pt x="1" y="926"/>
                    <a:pt x="1" y="2136"/>
                  </a:cubicBezTo>
                  <a:lnTo>
                    <a:pt x="1" y="34234"/>
                  </a:lnTo>
                  <a:cubicBezTo>
                    <a:pt x="1" y="35444"/>
                    <a:pt x="997" y="36369"/>
                    <a:pt x="2207" y="36369"/>
                  </a:cubicBezTo>
                  <a:lnTo>
                    <a:pt x="54802" y="36369"/>
                  </a:lnTo>
                  <a:cubicBezTo>
                    <a:pt x="56012" y="36369"/>
                    <a:pt x="57008" y="35444"/>
                    <a:pt x="57008" y="34234"/>
                  </a:cubicBezTo>
                  <a:lnTo>
                    <a:pt x="57008" y="2136"/>
                  </a:lnTo>
                  <a:cubicBezTo>
                    <a:pt x="57008" y="926"/>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5084825" y="2490075"/>
              <a:ext cx="1425225" cy="909225"/>
            </a:xfrm>
            <a:custGeom>
              <a:avLst/>
              <a:gdLst/>
              <a:ahLst/>
              <a:cxnLst/>
              <a:rect l="l" t="t" r="r" b="b"/>
              <a:pathLst>
                <a:path w="57009" h="36369" extrusionOk="0">
                  <a:moveTo>
                    <a:pt x="2207" y="0"/>
                  </a:moveTo>
                  <a:cubicBezTo>
                    <a:pt x="997" y="0"/>
                    <a:pt x="1" y="926"/>
                    <a:pt x="1" y="2135"/>
                  </a:cubicBezTo>
                  <a:lnTo>
                    <a:pt x="1" y="34233"/>
                  </a:lnTo>
                  <a:cubicBezTo>
                    <a:pt x="1" y="35443"/>
                    <a:pt x="997" y="36368"/>
                    <a:pt x="2207" y="36368"/>
                  </a:cubicBezTo>
                  <a:lnTo>
                    <a:pt x="54802" y="36368"/>
                  </a:lnTo>
                  <a:cubicBezTo>
                    <a:pt x="56012" y="36368"/>
                    <a:pt x="57008" y="35443"/>
                    <a:pt x="57008" y="34233"/>
                  </a:cubicBezTo>
                  <a:lnTo>
                    <a:pt x="57008" y="2135"/>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6079434" y="2555900"/>
              <a:ext cx="92525" cy="78050"/>
            </a:xfrm>
            <a:custGeom>
              <a:avLst/>
              <a:gdLst/>
              <a:ahLst/>
              <a:cxnLst/>
              <a:rect l="l" t="t" r="r" b="b"/>
              <a:pathLst>
                <a:path w="3701" h="3122" extrusionOk="0">
                  <a:moveTo>
                    <a:pt x="2064" y="1"/>
                  </a:moveTo>
                  <a:cubicBezTo>
                    <a:pt x="712" y="1"/>
                    <a:pt x="0" y="1709"/>
                    <a:pt x="996" y="2705"/>
                  </a:cubicBezTo>
                  <a:cubicBezTo>
                    <a:pt x="1327" y="2992"/>
                    <a:pt x="1712" y="3121"/>
                    <a:pt x="2087" y="3121"/>
                  </a:cubicBezTo>
                  <a:cubicBezTo>
                    <a:pt x="2921" y="3121"/>
                    <a:pt x="3701" y="2478"/>
                    <a:pt x="3701" y="1495"/>
                  </a:cubicBezTo>
                  <a:cubicBezTo>
                    <a:pt x="3630" y="641"/>
                    <a:pt x="2918" y="1"/>
                    <a:pt x="2064"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6198634" y="2555900"/>
              <a:ext cx="90775" cy="78050"/>
            </a:xfrm>
            <a:custGeom>
              <a:avLst/>
              <a:gdLst/>
              <a:ahLst/>
              <a:cxnLst/>
              <a:rect l="l" t="t" r="r" b="b"/>
              <a:pathLst>
                <a:path w="3631" h="3122" extrusionOk="0">
                  <a:moveTo>
                    <a:pt x="2064" y="1"/>
                  </a:moveTo>
                  <a:cubicBezTo>
                    <a:pt x="641" y="1"/>
                    <a:pt x="0" y="1709"/>
                    <a:pt x="997" y="2705"/>
                  </a:cubicBezTo>
                  <a:cubicBezTo>
                    <a:pt x="1305" y="2992"/>
                    <a:pt x="1676" y="3121"/>
                    <a:pt x="2039" y="3121"/>
                  </a:cubicBezTo>
                  <a:cubicBezTo>
                    <a:pt x="2850" y="3121"/>
                    <a:pt x="3630" y="2478"/>
                    <a:pt x="3630" y="1495"/>
                  </a:cubicBezTo>
                  <a:cubicBezTo>
                    <a:pt x="3559" y="641"/>
                    <a:pt x="2918" y="1"/>
                    <a:pt x="20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6317834" y="2555900"/>
              <a:ext cx="92550" cy="77475"/>
            </a:xfrm>
            <a:custGeom>
              <a:avLst/>
              <a:gdLst/>
              <a:ahLst/>
              <a:cxnLst/>
              <a:rect l="l" t="t" r="r" b="b"/>
              <a:pathLst>
                <a:path w="3702" h="3099" extrusionOk="0">
                  <a:moveTo>
                    <a:pt x="2136" y="1"/>
                  </a:moveTo>
                  <a:cubicBezTo>
                    <a:pt x="713" y="1"/>
                    <a:pt x="1" y="1709"/>
                    <a:pt x="997" y="2634"/>
                  </a:cubicBezTo>
                  <a:cubicBezTo>
                    <a:pt x="1318" y="2955"/>
                    <a:pt x="1713" y="3098"/>
                    <a:pt x="2100" y="3098"/>
                  </a:cubicBezTo>
                  <a:cubicBezTo>
                    <a:pt x="2916" y="3098"/>
                    <a:pt x="3702" y="2460"/>
                    <a:pt x="3702" y="1495"/>
                  </a:cubicBezTo>
                  <a:cubicBezTo>
                    <a:pt x="3631" y="712"/>
                    <a:pt x="2990" y="1"/>
                    <a:pt x="2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0"/>
            <p:cNvSpPr/>
            <p:nvPr/>
          </p:nvSpPr>
          <p:spPr>
            <a:xfrm>
              <a:off x="5163125" y="2719600"/>
              <a:ext cx="1247275" cy="316725"/>
            </a:xfrm>
            <a:custGeom>
              <a:avLst/>
              <a:gdLst/>
              <a:ahLst/>
              <a:cxnLst/>
              <a:rect l="l" t="t" r="r" b="b"/>
              <a:pathLst>
                <a:path w="49891" h="12669" extrusionOk="0">
                  <a:moveTo>
                    <a:pt x="1068" y="0"/>
                  </a:moveTo>
                  <a:cubicBezTo>
                    <a:pt x="498" y="0"/>
                    <a:pt x="0" y="498"/>
                    <a:pt x="0" y="1068"/>
                  </a:cubicBezTo>
                  <a:lnTo>
                    <a:pt x="0" y="11601"/>
                  </a:lnTo>
                  <a:cubicBezTo>
                    <a:pt x="0" y="12170"/>
                    <a:pt x="498" y="12669"/>
                    <a:pt x="1068" y="12669"/>
                  </a:cubicBezTo>
                  <a:lnTo>
                    <a:pt x="48823" y="12669"/>
                  </a:lnTo>
                  <a:cubicBezTo>
                    <a:pt x="49393" y="12669"/>
                    <a:pt x="49891" y="12170"/>
                    <a:pt x="49891" y="11601"/>
                  </a:cubicBezTo>
                  <a:lnTo>
                    <a:pt x="49891" y="1068"/>
                  </a:lnTo>
                  <a:cubicBezTo>
                    <a:pt x="49891" y="498"/>
                    <a:pt x="49393" y="0"/>
                    <a:pt x="488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0"/>
            <p:cNvSpPr/>
            <p:nvPr/>
          </p:nvSpPr>
          <p:spPr>
            <a:xfrm>
              <a:off x="5163125" y="3100350"/>
              <a:ext cx="1247275" cy="49850"/>
            </a:xfrm>
            <a:custGeom>
              <a:avLst/>
              <a:gdLst/>
              <a:ahLst/>
              <a:cxnLst/>
              <a:rect l="l" t="t" r="r" b="b"/>
              <a:pathLst>
                <a:path w="49891" h="1994" extrusionOk="0">
                  <a:moveTo>
                    <a:pt x="0" y="1"/>
                  </a:moveTo>
                  <a:lnTo>
                    <a:pt x="0" y="1994"/>
                  </a:lnTo>
                  <a:lnTo>
                    <a:pt x="49891" y="1994"/>
                  </a:lnTo>
                  <a:lnTo>
                    <a:pt x="498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0"/>
            <p:cNvSpPr/>
            <p:nvPr/>
          </p:nvSpPr>
          <p:spPr>
            <a:xfrm>
              <a:off x="5163125" y="3214225"/>
              <a:ext cx="1247275" cy="48075"/>
            </a:xfrm>
            <a:custGeom>
              <a:avLst/>
              <a:gdLst/>
              <a:ahLst/>
              <a:cxnLst/>
              <a:rect l="l" t="t" r="r" b="b"/>
              <a:pathLst>
                <a:path w="49891" h="1923" extrusionOk="0">
                  <a:moveTo>
                    <a:pt x="0" y="1"/>
                  </a:moveTo>
                  <a:lnTo>
                    <a:pt x="0" y="1922"/>
                  </a:lnTo>
                  <a:lnTo>
                    <a:pt x="49891" y="1922"/>
                  </a:lnTo>
                  <a:lnTo>
                    <a:pt x="498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0"/>
            <p:cNvSpPr/>
            <p:nvPr/>
          </p:nvSpPr>
          <p:spPr>
            <a:xfrm>
              <a:off x="6970850" y="4915200"/>
              <a:ext cx="193975" cy="290050"/>
            </a:xfrm>
            <a:custGeom>
              <a:avLst/>
              <a:gdLst/>
              <a:ahLst/>
              <a:cxnLst/>
              <a:rect l="l" t="t" r="r" b="b"/>
              <a:pathLst>
                <a:path w="7759" h="11602" extrusionOk="0">
                  <a:moveTo>
                    <a:pt x="3203" y="1"/>
                  </a:moveTo>
                  <a:cubicBezTo>
                    <a:pt x="3915" y="6833"/>
                    <a:pt x="2136" y="9039"/>
                    <a:pt x="2136" y="9039"/>
                  </a:cubicBezTo>
                  <a:cubicBezTo>
                    <a:pt x="2136" y="9039"/>
                    <a:pt x="1" y="11601"/>
                    <a:pt x="3773" y="11601"/>
                  </a:cubicBezTo>
                  <a:cubicBezTo>
                    <a:pt x="7545" y="11601"/>
                    <a:pt x="7758" y="8399"/>
                    <a:pt x="7758" y="8399"/>
                  </a:cubicBezTo>
                  <a:cubicBezTo>
                    <a:pt x="7331" y="6335"/>
                    <a:pt x="6833" y="1"/>
                    <a:pt x="6833" y="1"/>
                  </a:cubicBezTo>
                  <a:close/>
                </a:path>
              </a:pathLst>
            </a:custGeom>
            <a:solidFill>
              <a:srgbClr val="EB9F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0"/>
            <p:cNvSpPr/>
            <p:nvPr/>
          </p:nvSpPr>
          <p:spPr>
            <a:xfrm>
              <a:off x="6810725" y="5125150"/>
              <a:ext cx="363000" cy="142375"/>
            </a:xfrm>
            <a:custGeom>
              <a:avLst/>
              <a:gdLst/>
              <a:ahLst/>
              <a:cxnLst/>
              <a:rect l="l" t="t" r="r" b="b"/>
              <a:pathLst>
                <a:path w="14520" h="5695" extrusionOk="0">
                  <a:moveTo>
                    <a:pt x="14092" y="1"/>
                  </a:moveTo>
                  <a:cubicBezTo>
                    <a:pt x="12693" y="1120"/>
                    <a:pt x="11612" y="1485"/>
                    <a:pt x="10801" y="1485"/>
                  </a:cubicBezTo>
                  <a:cubicBezTo>
                    <a:pt x="9342" y="1485"/>
                    <a:pt x="8754" y="306"/>
                    <a:pt x="8754" y="214"/>
                  </a:cubicBezTo>
                  <a:lnTo>
                    <a:pt x="8754" y="285"/>
                  </a:lnTo>
                  <a:cubicBezTo>
                    <a:pt x="8683" y="357"/>
                    <a:pt x="8683" y="357"/>
                    <a:pt x="8683" y="428"/>
                  </a:cubicBezTo>
                  <a:cubicBezTo>
                    <a:pt x="8327" y="784"/>
                    <a:pt x="7971" y="1068"/>
                    <a:pt x="7544" y="1353"/>
                  </a:cubicBezTo>
                  <a:lnTo>
                    <a:pt x="7402" y="1424"/>
                  </a:lnTo>
                  <a:cubicBezTo>
                    <a:pt x="7188" y="1495"/>
                    <a:pt x="6975" y="1638"/>
                    <a:pt x="6690" y="1780"/>
                  </a:cubicBezTo>
                  <a:lnTo>
                    <a:pt x="6548" y="1851"/>
                  </a:lnTo>
                  <a:cubicBezTo>
                    <a:pt x="6334" y="1994"/>
                    <a:pt x="6050" y="2065"/>
                    <a:pt x="5836" y="2207"/>
                  </a:cubicBezTo>
                  <a:lnTo>
                    <a:pt x="5694" y="2207"/>
                  </a:lnTo>
                  <a:cubicBezTo>
                    <a:pt x="4270" y="2776"/>
                    <a:pt x="2847" y="3275"/>
                    <a:pt x="1424" y="3559"/>
                  </a:cubicBezTo>
                  <a:lnTo>
                    <a:pt x="997" y="3631"/>
                  </a:lnTo>
                  <a:cubicBezTo>
                    <a:pt x="214" y="3773"/>
                    <a:pt x="0" y="4058"/>
                    <a:pt x="0" y="4485"/>
                  </a:cubicBezTo>
                  <a:cubicBezTo>
                    <a:pt x="0" y="4485"/>
                    <a:pt x="0" y="4556"/>
                    <a:pt x="0" y="4556"/>
                  </a:cubicBezTo>
                  <a:cubicBezTo>
                    <a:pt x="0" y="4627"/>
                    <a:pt x="0" y="4627"/>
                    <a:pt x="0" y="4698"/>
                  </a:cubicBezTo>
                  <a:cubicBezTo>
                    <a:pt x="0" y="4698"/>
                    <a:pt x="0" y="4769"/>
                    <a:pt x="0" y="4769"/>
                  </a:cubicBezTo>
                  <a:lnTo>
                    <a:pt x="0" y="4840"/>
                  </a:lnTo>
                  <a:cubicBezTo>
                    <a:pt x="0" y="4912"/>
                    <a:pt x="0" y="4983"/>
                    <a:pt x="0" y="4983"/>
                  </a:cubicBezTo>
                  <a:cubicBezTo>
                    <a:pt x="71" y="5054"/>
                    <a:pt x="71" y="5054"/>
                    <a:pt x="71" y="5125"/>
                  </a:cubicBezTo>
                  <a:lnTo>
                    <a:pt x="214" y="5339"/>
                  </a:lnTo>
                  <a:cubicBezTo>
                    <a:pt x="356" y="5552"/>
                    <a:pt x="570" y="5694"/>
                    <a:pt x="783" y="5694"/>
                  </a:cubicBezTo>
                  <a:lnTo>
                    <a:pt x="14377" y="5694"/>
                  </a:lnTo>
                  <a:lnTo>
                    <a:pt x="14306" y="4698"/>
                  </a:lnTo>
                  <a:lnTo>
                    <a:pt x="14306" y="4058"/>
                  </a:lnTo>
                  <a:cubicBezTo>
                    <a:pt x="14519" y="2705"/>
                    <a:pt x="14519" y="1353"/>
                    <a:pt x="140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0"/>
            <p:cNvSpPr/>
            <p:nvPr/>
          </p:nvSpPr>
          <p:spPr>
            <a:xfrm>
              <a:off x="6851650" y="5186650"/>
              <a:ext cx="318500" cy="80875"/>
            </a:xfrm>
            <a:custGeom>
              <a:avLst/>
              <a:gdLst/>
              <a:ahLst/>
              <a:cxnLst/>
              <a:rect l="l" t="t" r="r" b="b"/>
              <a:pathLst>
                <a:path w="12740" h="3235" extrusionOk="0">
                  <a:moveTo>
                    <a:pt x="9215" y="0"/>
                  </a:moveTo>
                  <a:cubicBezTo>
                    <a:pt x="8319" y="0"/>
                    <a:pt x="7402" y="222"/>
                    <a:pt x="6548" y="601"/>
                  </a:cubicBezTo>
                  <a:cubicBezTo>
                    <a:pt x="5338" y="1171"/>
                    <a:pt x="4057" y="1598"/>
                    <a:pt x="2705" y="1811"/>
                  </a:cubicBezTo>
                  <a:cubicBezTo>
                    <a:pt x="2206" y="1882"/>
                    <a:pt x="1708" y="1811"/>
                    <a:pt x="1210" y="1953"/>
                  </a:cubicBezTo>
                  <a:cubicBezTo>
                    <a:pt x="783" y="1953"/>
                    <a:pt x="356" y="2167"/>
                    <a:pt x="143" y="2523"/>
                  </a:cubicBezTo>
                  <a:cubicBezTo>
                    <a:pt x="71" y="2665"/>
                    <a:pt x="71" y="2807"/>
                    <a:pt x="71" y="3021"/>
                  </a:cubicBezTo>
                  <a:cubicBezTo>
                    <a:pt x="0" y="3092"/>
                    <a:pt x="0" y="3163"/>
                    <a:pt x="0" y="3234"/>
                  </a:cubicBezTo>
                  <a:lnTo>
                    <a:pt x="12740" y="3234"/>
                  </a:lnTo>
                  <a:lnTo>
                    <a:pt x="12740" y="2238"/>
                  </a:lnTo>
                  <a:lnTo>
                    <a:pt x="12740" y="1598"/>
                  </a:lnTo>
                  <a:lnTo>
                    <a:pt x="12313" y="1313"/>
                  </a:lnTo>
                  <a:cubicBezTo>
                    <a:pt x="11814" y="815"/>
                    <a:pt x="11245" y="388"/>
                    <a:pt x="10533" y="174"/>
                  </a:cubicBezTo>
                  <a:cubicBezTo>
                    <a:pt x="10106" y="56"/>
                    <a:pt x="9664" y="0"/>
                    <a:pt x="9215" y="0"/>
                  </a:cubicBezTo>
                  <a:close/>
                </a:path>
              </a:pathLst>
            </a:custGeom>
            <a:solidFill>
              <a:srgbClr val="2E8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a:off x="6810725" y="5215900"/>
              <a:ext cx="359425" cy="51625"/>
            </a:xfrm>
            <a:custGeom>
              <a:avLst/>
              <a:gdLst/>
              <a:ahLst/>
              <a:cxnLst/>
              <a:rect l="l" t="t" r="r" b="b"/>
              <a:pathLst>
                <a:path w="14377" h="2065" extrusionOk="0">
                  <a:moveTo>
                    <a:pt x="925" y="1"/>
                  </a:moveTo>
                  <a:cubicBezTo>
                    <a:pt x="214" y="143"/>
                    <a:pt x="0" y="428"/>
                    <a:pt x="0" y="855"/>
                  </a:cubicBezTo>
                  <a:cubicBezTo>
                    <a:pt x="0" y="855"/>
                    <a:pt x="0" y="926"/>
                    <a:pt x="0" y="926"/>
                  </a:cubicBezTo>
                  <a:cubicBezTo>
                    <a:pt x="0" y="997"/>
                    <a:pt x="0" y="997"/>
                    <a:pt x="0" y="1068"/>
                  </a:cubicBezTo>
                  <a:cubicBezTo>
                    <a:pt x="0" y="1068"/>
                    <a:pt x="0" y="1139"/>
                    <a:pt x="0" y="1139"/>
                  </a:cubicBezTo>
                  <a:lnTo>
                    <a:pt x="0" y="1210"/>
                  </a:lnTo>
                  <a:cubicBezTo>
                    <a:pt x="0" y="1282"/>
                    <a:pt x="0" y="1353"/>
                    <a:pt x="0" y="1353"/>
                  </a:cubicBezTo>
                  <a:cubicBezTo>
                    <a:pt x="71" y="1424"/>
                    <a:pt x="71" y="1424"/>
                    <a:pt x="71" y="1495"/>
                  </a:cubicBezTo>
                  <a:lnTo>
                    <a:pt x="214" y="1709"/>
                  </a:lnTo>
                  <a:cubicBezTo>
                    <a:pt x="356" y="1922"/>
                    <a:pt x="570" y="2064"/>
                    <a:pt x="783" y="2064"/>
                  </a:cubicBezTo>
                  <a:lnTo>
                    <a:pt x="14377" y="2064"/>
                  </a:lnTo>
                  <a:lnTo>
                    <a:pt x="14306" y="1068"/>
                  </a:lnTo>
                  <a:cubicBezTo>
                    <a:pt x="14021" y="997"/>
                    <a:pt x="13736" y="997"/>
                    <a:pt x="13380" y="997"/>
                  </a:cubicBezTo>
                  <a:cubicBezTo>
                    <a:pt x="12242" y="997"/>
                    <a:pt x="11103" y="997"/>
                    <a:pt x="9964" y="1068"/>
                  </a:cubicBezTo>
                  <a:lnTo>
                    <a:pt x="5907" y="1210"/>
                  </a:lnTo>
                  <a:cubicBezTo>
                    <a:pt x="4413" y="1210"/>
                    <a:pt x="2776" y="1210"/>
                    <a:pt x="1637" y="285"/>
                  </a:cubicBezTo>
                  <a:lnTo>
                    <a:pt x="12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a:off x="6995750" y="5158975"/>
              <a:ext cx="26725" cy="21375"/>
            </a:xfrm>
            <a:custGeom>
              <a:avLst/>
              <a:gdLst/>
              <a:ahLst/>
              <a:cxnLst/>
              <a:rect l="l" t="t" r="r" b="b"/>
              <a:pathLst>
                <a:path w="1069" h="855" extrusionOk="0">
                  <a:moveTo>
                    <a:pt x="72" y="0"/>
                  </a:moveTo>
                  <a:lnTo>
                    <a:pt x="1" y="71"/>
                  </a:lnTo>
                  <a:cubicBezTo>
                    <a:pt x="143" y="285"/>
                    <a:pt x="286" y="498"/>
                    <a:pt x="499" y="712"/>
                  </a:cubicBezTo>
                  <a:cubicBezTo>
                    <a:pt x="642" y="783"/>
                    <a:pt x="855" y="854"/>
                    <a:pt x="997" y="854"/>
                  </a:cubicBezTo>
                  <a:lnTo>
                    <a:pt x="1069" y="854"/>
                  </a:lnTo>
                  <a:cubicBezTo>
                    <a:pt x="1069" y="783"/>
                    <a:pt x="997" y="783"/>
                    <a:pt x="997" y="783"/>
                  </a:cubicBezTo>
                  <a:cubicBezTo>
                    <a:pt x="784" y="783"/>
                    <a:pt x="642" y="641"/>
                    <a:pt x="499" y="569"/>
                  </a:cubicBezTo>
                  <a:cubicBezTo>
                    <a:pt x="357" y="427"/>
                    <a:pt x="215" y="214"/>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a:off x="6974400" y="5169650"/>
              <a:ext cx="24950" cy="17800"/>
            </a:xfrm>
            <a:custGeom>
              <a:avLst/>
              <a:gdLst/>
              <a:ahLst/>
              <a:cxnLst/>
              <a:rect l="l" t="t" r="r" b="b"/>
              <a:pathLst>
                <a:path w="998" h="712" extrusionOk="0">
                  <a:moveTo>
                    <a:pt x="143" y="0"/>
                  </a:moveTo>
                  <a:lnTo>
                    <a:pt x="1" y="71"/>
                  </a:lnTo>
                  <a:cubicBezTo>
                    <a:pt x="214" y="427"/>
                    <a:pt x="499" y="641"/>
                    <a:pt x="926" y="712"/>
                  </a:cubicBezTo>
                  <a:cubicBezTo>
                    <a:pt x="926" y="712"/>
                    <a:pt x="926" y="712"/>
                    <a:pt x="926" y="641"/>
                  </a:cubicBezTo>
                  <a:cubicBezTo>
                    <a:pt x="997" y="641"/>
                    <a:pt x="926" y="569"/>
                    <a:pt x="926" y="569"/>
                  </a:cubicBezTo>
                  <a:cubicBezTo>
                    <a:pt x="570" y="498"/>
                    <a:pt x="286" y="285"/>
                    <a:pt x="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6953050" y="5180325"/>
              <a:ext cx="19600" cy="12475"/>
            </a:xfrm>
            <a:custGeom>
              <a:avLst/>
              <a:gdLst/>
              <a:ahLst/>
              <a:cxnLst/>
              <a:rect l="l" t="t" r="r" b="b"/>
              <a:pathLst>
                <a:path w="784" h="499" extrusionOk="0">
                  <a:moveTo>
                    <a:pt x="143" y="0"/>
                  </a:moveTo>
                  <a:lnTo>
                    <a:pt x="1" y="71"/>
                  </a:lnTo>
                  <a:cubicBezTo>
                    <a:pt x="143" y="285"/>
                    <a:pt x="428" y="427"/>
                    <a:pt x="713" y="498"/>
                  </a:cubicBezTo>
                  <a:cubicBezTo>
                    <a:pt x="784" y="498"/>
                    <a:pt x="784" y="427"/>
                    <a:pt x="784" y="427"/>
                  </a:cubicBezTo>
                  <a:cubicBezTo>
                    <a:pt x="784" y="356"/>
                    <a:pt x="784" y="356"/>
                    <a:pt x="713" y="356"/>
                  </a:cubicBezTo>
                  <a:cubicBezTo>
                    <a:pt x="499" y="285"/>
                    <a:pt x="286" y="142"/>
                    <a:pt x="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0"/>
            <p:cNvSpPr/>
            <p:nvPr/>
          </p:nvSpPr>
          <p:spPr>
            <a:xfrm>
              <a:off x="6869425" y="3762250"/>
              <a:ext cx="402150" cy="1309550"/>
            </a:xfrm>
            <a:custGeom>
              <a:avLst/>
              <a:gdLst/>
              <a:ahLst/>
              <a:cxnLst/>
              <a:rect l="l" t="t" r="r" b="b"/>
              <a:pathLst>
                <a:path w="16086" h="52382" extrusionOk="0">
                  <a:moveTo>
                    <a:pt x="6613" y="0"/>
                  </a:moveTo>
                  <a:cubicBezTo>
                    <a:pt x="3494" y="0"/>
                    <a:pt x="472" y="1360"/>
                    <a:pt x="1" y="4342"/>
                  </a:cubicBezTo>
                  <a:cubicBezTo>
                    <a:pt x="1" y="4342"/>
                    <a:pt x="2990" y="25835"/>
                    <a:pt x="4485" y="30532"/>
                  </a:cubicBezTo>
                  <a:cubicBezTo>
                    <a:pt x="5979" y="35230"/>
                    <a:pt x="6691" y="52382"/>
                    <a:pt x="6691" y="52382"/>
                  </a:cubicBezTo>
                  <a:lnTo>
                    <a:pt x="11886" y="52382"/>
                  </a:lnTo>
                  <a:cubicBezTo>
                    <a:pt x="11886" y="52382"/>
                    <a:pt x="14591" y="37721"/>
                    <a:pt x="11886" y="29749"/>
                  </a:cubicBezTo>
                  <a:cubicBezTo>
                    <a:pt x="11886" y="29749"/>
                    <a:pt x="16085" y="6263"/>
                    <a:pt x="13096" y="2562"/>
                  </a:cubicBezTo>
                  <a:cubicBezTo>
                    <a:pt x="11755" y="902"/>
                    <a:pt x="9152" y="0"/>
                    <a:pt x="66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0"/>
            <p:cNvSpPr/>
            <p:nvPr/>
          </p:nvSpPr>
          <p:spPr>
            <a:xfrm>
              <a:off x="7013550" y="4915200"/>
              <a:ext cx="193975" cy="290050"/>
            </a:xfrm>
            <a:custGeom>
              <a:avLst/>
              <a:gdLst/>
              <a:ahLst/>
              <a:cxnLst/>
              <a:rect l="l" t="t" r="r" b="b"/>
              <a:pathLst>
                <a:path w="7759" h="11602" extrusionOk="0">
                  <a:moveTo>
                    <a:pt x="3203" y="1"/>
                  </a:moveTo>
                  <a:cubicBezTo>
                    <a:pt x="3915" y="6833"/>
                    <a:pt x="2136" y="9039"/>
                    <a:pt x="2136" y="9039"/>
                  </a:cubicBezTo>
                  <a:cubicBezTo>
                    <a:pt x="2136" y="9039"/>
                    <a:pt x="1" y="11601"/>
                    <a:pt x="3773" y="11601"/>
                  </a:cubicBezTo>
                  <a:cubicBezTo>
                    <a:pt x="7545" y="11601"/>
                    <a:pt x="7758" y="8399"/>
                    <a:pt x="7758" y="8399"/>
                  </a:cubicBezTo>
                  <a:cubicBezTo>
                    <a:pt x="7331" y="6335"/>
                    <a:pt x="6833" y="1"/>
                    <a:pt x="6833"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0"/>
            <p:cNvSpPr/>
            <p:nvPr/>
          </p:nvSpPr>
          <p:spPr>
            <a:xfrm>
              <a:off x="6853425" y="5125150"/>
              <a:ext cx="363000" cy="142375"/>
            </a:xfrm>
            <a:custGeom>
              <a:avLst/>
              <a:gdLst/>
              <a:ahLst/>
              <a:cxnLst/>
              <a:rect l="l" t="t" r="r" b="b"/>
              <a:pathLst>
                <a:path w="14520" h="5695" extrusionOk="0">
                  <a:moveTo>
                    <a:pt x="14092" y="1"/>
                  </a:moveTo>
                  <a:cubicBezTo>
                    <a:pt x="12693" y="1120"/>
                    <a:pt x="11612" y="1485"/>
                    <a:pt x="10801" y="1485"/>
                  </a:cubicBezTo>
                  <a:cubicBezTo>
                    <a:pt x="9342" y="1485"/>
                    <a:pt x="8754" y="306"/>
                    <a:pt x="8754" y="214"/>
                  </a:cubicBezTo>
                  <a:lnTo>
                    <a:pt x="8754" y="285"/>
                  </a:lnTo>
                  <a:lnTo>
                    <a:pt x="8683" y="428"/>
                  </a:lnTo>
                  <a:cubicBezTo>
                    <a:pt x="8327" y="784"/>
                    <a:pt x="7971" y="1140"/>
                    <a:pt x="7544" y="1353"/>
                  </a:cubicBezTo>
                  <a:lnTo>
                    <a:pt x="7402" y="1424"/>
                  </a:lnTo>
                  <a:cubicBezTo>
                    <a:pt x="7189" y="1567"/>
                    <a:pt x="6904" y="1709"/>
                    <a:pt x="6619" y="1851"/>
                  </a:cubicBezTo>
                  <a:lnTo>
                    <a:pt x="6548" y="1851"/>
                  </a:lnTo>
                  <a:cubicBezTo>
                    <a:pt x="6263" y="1994"/>
                    <a:pt x="6050" y="2065"/>
                    <a:pt x="5765" y="2207"/>
                  </a:cubicBezTo>
                  <a:lnTo>
                    <a:pt x="5694" y="2278"/>
                  </a:lnTo>
                  <a:cubicBezTo>
                    <a:pt x="4271" y="2848"/>
                    <a:pt x="2847" y="3275"/>
                    <a:pt x="1353" y="3631"/>
                  </a:cubicBezTo>
                  <a:lnTo>
                    <a:pt x="926" y="3631"/>
                  </a:lnTo>
                  <a:cubicBezTo>
                    <a:pt x="214" y="3773"/>
                    <a:pt x="0" y="4058"/>
                    <a:pt x="0" y="4485"/>
                  </a:cubicBezTo>
                  <a:cubicBezTo>
                    <a:pt x="0" y="4485"/>
                    <a:pt x="0" y="4556"/>
                    <a:pt x="0" y="4556"/>
                  </a:cubicBezTo>
                  <a:lnTo>
                    <a:pt x="0" y="4698"/>
                  </a:lnTo>
                  <a:lnTo>
                    <a:pt x="0" y="4769"/>
                  </a:lnTo>
                  <a:lnTo>
                    <a:pt x="0" y="4840"/>
                  </a:lnTo>
                  <a:cubicBezTo>
                    <a:pt x="0" y="4912"/>
                    <a:pt x="0" y="4983"/>
                    <a:pt x="0" y="4983"/>
                  </a:cubicBezTo>
                  <a:cubicBezTo>
                    <a:pt x="72" y="5054"/>
                    <a:pt x="72" y="5054"/>
                    <a:pt x="72" y="5125"/>
                  </a:cubicBezTo>
                  <a:cubicBezTo>
                    <a:pt x="143" y="5196"/>
                    <a:pt x="143" y="5267"/>
                    <a:pt x="214" y="5339"/>
                  </a:cubicBezTo>
                  <a:cubicBezTo>
                    <a:pt x="356" y="5552"/>
                    <a:pt x="570" y="5694"/>
                    <a:pt x="783" y="5694"/>
                  </a:cubicBezTo>
                  <a:lnTo>
                    <a:pt x="14377" y="5694"/>
                  </a:lnTo>
                  <a:lnTo>
                    <a:pt x="14306" y="4698"/>
                  </a:lnTo>
                  <a:lnTo>
                    <a:pt x="14306" y="4058"/>
                  </a:lnTo>
                  <a:cubicBezTo>
                    <a:pt x="14519" y="2705"/>
                    <a:pt x="14519" y="1353"/>
                    <a:pt x="140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0"/>
            <p:cNvSpPr/>
            <p:nvPr/>
          </p:nvSpPr>
          <p:spPr>
            <a:xfrm>
              <a:off x="6894350" y="5186650"/>
              <a:ext cx="320275" cy="80875"/>
            </a:xfrm>
            <a:custGeom>
              <a:avLst/>
              <a:gdLst/>
              <a:ahLst/>
              <a:cxnLst/>
              <a:rect l="l" t="t" r="r" b="b"/>
              <a:pathLst>
                <a:path w="12811" h="3235" extrusionOk="0">
                  <a:moveTo>
                    <a:pt x="9184" y="0"/>
                  </a:moveTo>
                  <a:cubicBezTo>
                    <a:pt x="8288" y="0"/>
                    <a:pt x="7402" y="222"/>
                    <a:pt x="6548" y="601"/>
                  </a:cubicBezTo>
                  <a:cubicBezTo>
                    <a:pt x="5338" y="1171"/>
                    <a:pt x="4057" y="1598"/>
                    <a:pt x="2705" y="1811"/>
                  </a:cubicBezTo>
                  <a:cubicBezTo>
                    <a:pt x="2207" y="1882"/>
                    <a:pt x="1637" y="1811"/>
                    <a:pt x="1139" y="1953"/>
                  </a:cubicBezTo>
                  <a:cubicBezTo>
                    <a:pt x="783" y="1953"/>
                    <a:pt x="356" y="2167"/>
                    <a:pt x="143" y="2523"/>
                  </a:cubicBezTo>
                  <a:cubicBezTo>
                    <a:pt x="71" y="2665"/>
                    <a:pt x="71" y="2807"/>
                    <a:pt x="71" y="3021"/>
                  </a:cubicBezTo>
                  <a:cubicBezTo>
                    <a:pt x="0" y="3092"/>
                    <a:pt x="0" y="3163"/>
                    <a:pt x="0" y="3234"/>
                  </a:cubicBezTo>
                  <a:lnTo>
                    <a:pt x="12811" y="3234"/>
                  </a:lnTo>
                  <a:lnTo>
                    <a:pt x="12740" y="2238"/>
                  </a:lnTo>
                  <a:lnTo>
                    <a:pt x="12740" y="1598"/>
                  </a:lnTo>
                  <a:lnTo>
                    <a:pt x="12313" y="1313"/>
                  </a:lnTo>
                  <a:cubicBezTo>
                    <a:pt x="11815" y="815"/>
                    <a:pt x="11245" y="388"/>
                    <a:pt x="10534" y="174"/>
                  </a:cubicBezTo>
                  <a:cubicBezTo>
                    <a:pt x="10083" y="56"/>
                    <a:pt x="9632" y="0"/>
                    <a:pt x="9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0"/>
            <p:cNvSpPr/>
            <p:nvPr/>
          </p:nvSpPr>
          <p:spPr>
            <a:xfrm>
              <a:off x="6853425" y="5215900"/>
              <a:ext cx="359425" cy="51625"/>
            </a:xfrm>
            <a:custGeom>
              <a:avLst/>
              <a:gdLst/>
              <a:ahLst/>
              <a:cxnLst/>
              <a:rect l="l" t="t" r="r" b="b"/>
              <a:pathLst>
                <a:path w="14377" h="2065" extrusionOk="0">
                  <a:moveTo>
                    <a:pt x="926" y="1"/>
                  </a:moveTo>
                  <a:cubicBezTo>
                    <a:pt x="214" y="143"/>
                    <a:pt x="0" y="428"/>
                    <a:pt x="0" y="855"/>
                  </a:cubicBezTo>
                  <a:cubicBezTo>
                    <a:pt x="0" y="855"/>
                    <a:pt x="0" y="926"/>
                    <a:pt x="0" y="926"/>
                  </a:cubicBezTo>
                  <a:lnTo>
                    <a:pt x="0" y="1068"/>
                  </a:lnTo>
                  <a:lnTo>
                    <a:pt x="0" y="1139"/>
                  </a:lnTo>
                  <a:lnTo>
                    <a:pt x="0" y="1210"/>
                  </a:lnTo>
                  <a:cubicBezTo>
                    <a:pt x="0" y="1282"/>
                    <a:pt x="0" y="1353"/>
                    <a:pt x="0" y="1353"/>
                  </a:cubicBezTo>
                  <a:cubicBezTo>
                    <a:pt x="72" y="1424"/>
                    <a:pt x="72" y="1424"/>
                    <a:pt x="72" y="1495"/>
                  </a:cubicBezTo>
                  <a:cubicBezTo>
                    <a:pt x="143" y="1566"/>
                    <a:pt x="143" y="1637"/>
                    <a:pt x="214" y="1709"/>
                  </a:cubicBezTo>
                  <a:cubicBezTo>
                    <a:pt x="356" y="1922"/>
                    <a:pt x="570" y="2064"/>
                    <a:pt x="783" y="2064"/>
                  </a:cubicBezTo>
                  <a:lnTo>
                    <a:pt x="14377" y="2064"/>
                  </a:lnTo>
                  <a:lnTo>
                    <a:pt x="14306" y="1068"/>
                  </a:lnTo>
                  <a:cubicBezTo>
                    <a:pt x="14021" y="997"/>
                    <a:pt x="13736" y="997"/>
                    <a:pt x="13380" y="997"/>
                  </a:cubicBezTo>
                  <a:cubicBezTo>
                    <a:pt x="12242" y="997"/>
                    <a:pt x="11103" y="997"/>
                    <a:pt x="9964" y="1068"/>
                  </a:cubicBezTo>
                  <a:lnTo>
                    <a:pt x="5908" y="1210"/>
                  </a:lnTo>
                  <a:cubicBezTo>
                    <a:pt x="4413" y="1210"/>
                    <a:pt x="2776" y="1210"/>
                    <a:pt x="1637" y="285"/>
                  </a:cubicBezTo>
                  <a:lnTo>
                    <a:pt x="12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7038475" y="5158975"/>
              <a:ext cx="28475" cy="22700"/>
            </a:xfrm>
            <a:custGeom>
              <a:avLst/>
              <a:gdLst/>
              <a:ahLst/>
              <a:cxnLst/>
              <a:rect l="l" t="t" r="r" b="b"/>
              <a:pathLst>
                <a:path w="1139" h="908" extrusionOk="0">
                  <a:moveTo>
                    <a:pt x="142" y="0"/>
                  </a:moveTo>
                  <a:lnTo>
                    <a:pt x="0" y="71"/>
                  </a:lnTo>
                  <a:cubicBezTo>
                    <a:pt x="142" y="285"/>
                    <a:pt x="285" y="498"/>
                    <a:pt x="498" y="712"/>
                  </a:cubicBezTo>
                  <a:cubicBezTo>
                    <a:pt x="641" y="783"/>
                    <a:pt x="854" y="854"/>
                    <a:pt x="996" y="854"/>
                  </a:cubicBezTo>
                  <a:cubicBezTo>
                    <a:pt x="996" y="890"/>
                    <a:pt x="1014" y="907"/>
                    <a:pt x="1041" y="907"/>
                  </a:cubicBezTo>
                  <a:cubicBezTo>
                    <a:pt x="1068" y="907"/>
                    <a:pt x="1103" y="890"/>
                    <a:pt x="1139" y="854"/>
                  </a:cubicBezTo>
                  <a:cubicBezTo>
                    <a:pt x="1139" y="783"/>
                    <a:pt x="1068" y="783"/>
                    <a:pt x="1068" y="783"/>
                  </a:cubicBezTo>
                  <a:cubicBezTo>
                    <a:pt x="854" y="783"/>
                    <a:pt x="712" y="641"/>
                    <a:pt x="569" y="569"/>
                  </a:cubicBezTo>
                  <a:cubicBezTo>
                    <a:pt x="427" y="427"/>
                    <a:pt x="285" y="214"/>
                    <a:pt x="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7017125" y="5169650"/>
              <a:ext cx="24925" cy="17800"/>
            </a:xfrm>
            <a:custGeom>
              <a:avLst/>
              <a:gdLst/>
              <a:ahLst/>
              <a:cxnLst/>
              <a:rect l="l" t="t" r="r" b="b"/>
              <a:pathLst>
                <a:path w="997" h="712" extrusionOk="0">
                  <a:moveTo>
                    <a:pt x="142" y="0"/>
                  </a:moveTo>
                  <a:lnTo>
                    <a:pt x="0" y="71"/>
                  </a:lnTo>
                  <a:cubicBezTo>
                    <a:pt x="214" y="427"/>
                    <a:pt x="498" y="641"/>
                    <a:pt x="925" y="712"/>
                  </a:cubicBezTo>
                  <a:cubicBezTo>
                    <a:pt x="925" y="712"/>
                    <a:pt x="925" y="712"/>
                    <a:pt x="925" y="641"/>
                  </a:cubicBezTo>
                  <a:cubicBezTo>
                    <a:pt x="996" y="641"/>
                    <a:pt x="925" y="569"/>
                    <a:pt x="925" y="569"/>
                  </a:cubicBezTo>
                  <a:cubicBezTo>
                    <a:pt x="569" y="498"/>
                    <a:pt x="285" y="285"/>
                    <a:pt x="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0"/>
            <p:cNvSpPr/>
            <p:nvPr/>
          </p:nvSpPr>
          <p:spPr>
            <a:xfrm>
              <a:off x="6995750" y="5180325"/>
              <a:ext cx="19600" cy="12475"/>
            </a:xfrm>
            <a:custGeom>
              <a:avLst/>
              <a:gdLst/>
              <a:ahLst/>
              <a:cxnLst/>
              <a:rect l="l" t="t" r="r" b="b"/>
              <a:pathLst>
                <a:path w="784" h="499" extrusionOk="0">
                  <a:moveTo>
                    <a:pt x="143" y="0"/>
                  </a:moveTo>
                  <a:lnTo>
                    <a:pt x="1" y="71"/>
                  </a:lnTo>
                  <a:cubicBezTo>
                    <a:pt x="143" y="285"/>
                    <a:pt x="428" y="427"/>
                    <a:pt x="713" y="498"/>
                  </a:cubicBezTo>
                  <a:cubicBezTo>
                    <a:pt x="784" y="498"/>
                    <a:pt x="784" y="427"/>
                    <a:pt x="784" y="427"/>
                  </a:cubicBezTo>
                  <a:cubicBezTo>
                    <a:pt x="784" y="356"/>
                    <a:pt x="784" y="356"/>
                    <a:pt x="713" y="356"/>
                  </a:cubicBezTo>
                  <a:cubicBezTo>
                    <a:pt x="499" y="285"/>
                    <a:pt x="286" y="214"/>
                    <a:pt x="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0"/>
            <p:cNvSpPr/>
            <p:nvPr/>
          </p:nvSpPr>
          <p:spPr>
            <a:xfrm>
              <a:off x="6912125" y="3762250"/>
              <a:ext cx="402150" cy="1309550"/>
            </a:xfrm>
            <a:custGeom>
              <a:avLst/>
              <a:gdLst/>
              <a:ahLst/>
              <a:cxnLst/>
              <a:rect l="l" t="t" r="r" b="b"/>
              <a:pathLst>
                <a:path w="16086" h="52382" extrusionOk="0">
                  <a:moveTo>
                    <a:pt x="6613" y="0"/>
                  </a:moveTo>
                  <a:cubicBezTo>
                    <a:pt x="3494" y="0"/>
                    <a:pt x="472" y="1360"/>
                    <a:pt x="1" y="4342"/>
                  </a:cubicBezTo>
                  <a:cubicBezTo>
                    <a:pt x="1" y="4342"/>
                    <a:pt x="2919" y="25835"/>
                    <a:pt x="4485" y="30532"/>
                  </a:cubicBezTo>
                  <a:cubicBezTo>
                    <a:pt x="5979" y="35230"/>
                    <a:pt x="6691" y="52382"/>
                    <a:pt x="6691" y="52382"/>
                  </a:cubicBezTo>
                  <a:lnTo>
                    <a:pt x="11886" y="52382"/>
                  </a:lnTo>
                  <a:cubicBezTo>
                    <a:pt x="11886" y="52382"/>
                    <a:pt x="14591" y="37721"/>
                    <a:pt x="11886" y="29749"/>
                  </a:cubicBezTo>
                  <a:cubicBezTo>
                    <a:pt x="11886" y="29749"/>
                    <a:pt x="16086" y="6263"/>
                    <a:pt x="13096" y="2562"/>
                  </a:cubicBezTo>
                  <a:cubicBezTo>
                    <a:pt x="11755" y="902"/>
                    <a:pt x="9152" y="0"/>
                    <a:pt x="66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0"/>
            <p:cNvSpPr/>
            <p:nvPr/>
          </p:nvSpPr>
          <p:spPr>
            <a:xfrm>
              <a:off x="6869425" y="3845875"/>
              <a:ext cx="393250" cy="113250"/>
            </a:xfrm>
            <a:custGeom>
              <a:avLst/>
              <a:gdLst/>
              <a:ahLst/>
              <a:cxnLst/>
              <a:rect l="l" t="t" r="r" b="b"/>
              <a:pathLst>
                <a:path w="15730" h="4530" extrusionOk="0">
                  <a:moveTo>
                    <a:pt x="15374" y="0"/>
                  </a:moveTo>
                  <a:lnTo>
                    <a:pt x="1" y="997"/>
                  </a:lnTo>
                  <a:lnTo>
                    <a:pt x="357" y="3559"/>
                  </a:lnTo>
                  <a:cubicBezTo>
                    <a:pt x="2008" y="4266"/>
                    <a:pt x="3816" y="4530"/>
                    <a:pt x="5594" y="4530"/>
                  </a:cubicBezTo>
                  <a:cubicBezTo>
                    <a:pt x="10791" y="4530"/>
                    <a:pt x="15730" y="2278"/>
                    <a:pt x="15730" y="2278"/>
                  </a:cubicBezTo>
                  <a:cubicBezTo>
                    <a:pt x="15730" y="1779"/>
                    <a:pt x="15374" y="0"/>
                    <a:pt x="15374" y="0"/>
                  </a:cubicBezTo>
                  <a:close/>
                </a:path>
              </a:pathLst>
            </a:custGeom>
            <a:solidFill>
              <a:srgbClr val="8BA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0"/>
            <p:cNvSpPr/>
            <p:nvPr/>
          </p:nvSpPr>
          <p:spPr>
            <a:xfrm>
              <a:off x="6860550" y="3018400"/>
              <a:ext cx="460850" cy="915675"/>
            </a:xfrm>
            <a:custGeom>
              <a:avLst/>
              <a:gdLst/>
              <a:ahLst/>
              <a:cxnLst/>
              <a:rect l="l" t="t" r="r" b="b"/>
              <a:pathLst>
                <a:path w="18434" h="36627" extrusionOk="0">
                  <a:moveTo>
                    <a:pt x="9958" y="1"/>
                  </a:moveTo>
                  <a:cubicBezTo>
                    <a:pt x="4699" y="1"/>
                    <a:pt x="2191" y="7591"/>
                    <a:pt x="1068" y="15805"/>
                  </a:cubicBezTo>
                  <a:cubicBezTo>
                    <a:pt x="925" y="16516"/>
                    <a:pt x="854" y="17228"/>
                    <a:pt x="783" y="18011"/>
                  </a:cubicBezTo>
                  <a:cubicBezTo>
                    <a:pt x="712" y="18723"/>
                    <a:pt x="641" y="19506"/>
                    <a:pt x="569" y="20217"/>
                  </a:cubicBezTo>
                  <a:cubicBezTo>
                    <a:pt x="285" y="22922"/>
                    <a:pt x="142" y="25484"/>
                    <a:pt x="71" y="27761"/>
                  </a:cubicBezTo>
                  <a:cubicBezTo>
                    <a:pt x="0" y="32245"/>
                    <a:pt x="71" y="35377"/>
                    <a:pt x="71" y="35377"/>
                  </a:cubicBezTo>
                  <a:cubicBezTo>
                    <a:pt x="1139" y="35733"/>
                    <a:pt x="2277" y="36088"/>
                    <a:pt x="3345" y="36302"/>
                  </a:cubicBezTo>
                  <a:cubicBezTo>
                    <a:pt x="4550" y="36519"/>
                    <a:pt x="5766" y="36627"/>
                    <a:pt x="6979" y="36627"/>
                  </a:cubicBezTo>
                  <a:cubicBezTo>
                    <a:pt x="10924" y="36627"/>
                    <a:pt x="14828" y="35490"/>
                    <a:pt x="18149" y="33313"/>
                  </a:cubicBezTo>
                  <a:cubicBezTo>
                    <a:pt x="16725" y="27975"/>
                    <a:pt x="17793" y="14808"/>
                    <a:pt x="17793" y="14808"/>
                  </a:cubicBezTo>
                  <a:cubicBezTo>
                    <a:pt x="18433" y="11535"/>
                    <a:pt x="18291" y="8047"/>
                    <a:pt x="17366" y="4773"/>
                  </a:cubicBezTo>
                  <a:cubicBezTo>
                    <a:pt x="15989" y="185"/>
                    <a:pt x="11050" y="4"/>
                    <a:pt x="10279" y="4"/>
                  </a:cubicBezTo>
                  <a:cubicBezTo>
                    <a:pt x="10213" y="4"/>
                    <a:pt x="10177" y="5"/>
                    <a:pt x="10177" y="5"/>
                  </a:cubicBezTo>
                  <a:cubicBezTo>
                    <a:pt x="10104" y="2"/>
                    <a:pt x="10031" y="1"/>
                    <a:pt x="99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0"/>
            <p:cNvSpPr/>
            <p:nvPr/>
          </p:nvSpPr>
          <p:spPr>
            <a:xfrm>
              <a:off x="6739550" y="2505675"/>
              <a:ext cx="555150" cy="427450"/>
            </a:xfrm>
            <a:custGeom>
              <a:avLst/>
              <a:gdLst/>
              <a:ahLst/>
              <a:cxnLst/>
              <a:rect l="l" t="t" r="r" b="b"/>
              <a:pathLst>
                <a:path w="22206" h="17098" extrusionOk="0">
                  <a:moveTo>
                    <a:pt x="4001" y="0"/>
                  </a:moveTo>
                  <a:cubicBezTo>
                    <a:pt x="3485" y="0"/>
                    <a:pt x="2980" y="86"/>
                    <a:pt x="2491" y="302"/>
                  </a:cubicBezTo>
                  <a:cubicBezTo>
                    <a:pt x="926" y="1156"/>
                    <a:pt x="0" y="2864"/>
                    <a:pt x="285" y="4572"/>
                  </a:cubicBezTo>
                  <a:cubicBezTo>
                    <a:pt x="570" y="6280"/>
                    <a:pt x="1495" y="7846"/>
                    <a:pt x="2776" y="8984"/>
                  </a:cubicBezTo>
                  <a:cubicBezTo>
                    <a:pt x="4653" y="10723"/>
                    <a:pt x="7006" y="11917"/>
                    <a:pt x="9569" y="12303"/>
                  </a:cubicBezTo>
                  <a:lnTo>
                    <a:pt x="9569" y="12303"/>
                  </a:lnTo>
                  <a:lnTo>
                    <a:pt x="6263" y="11831"/>
                  </a:lnTo>
                  <a:lnTo>
                    <a:pt x="6263" y="11831"/>
                  </a:lnTo>
                  <a:cubicBezTo>
                    <a:pt x="6263" y="12899"/>
                    <a:pt x="6690" y="13895"/>
                    <a:pt x="7545" y="14536"/>
                  </a:cubicBezTo>
                  <a:cubicBezTo>
                    <a:pt x="8399" y="15176"/>
                    <a:pt x="9324" y="15674"/>
                    <a:pt x="10320" y="16030"/>
                  </a:cubicBezTo>
                  <a:cubicBezTo>
                    <a:pt x="11744" y="16671"/>
                    <a:pt x="13309" y="17027"/>
                    <a:pt x="14875" y="17098"/>
                  </a:cubicBezTo>
                  <a:cubicBezTo>
                    <a:pt x="17295" y="16884"/>
                    <a:pt x="19501" y="15532"/>
                    <a:pt x="20640" y="13397"/>
                  </a:cubicBezTo>
                  <a:cubicBezTo>
                    <a:pt x="21779" y="11262"/>
                    <a:pt x="22206" y="8842"/>
                    <a:pt x="21850" y="6493"/>
                  </a:cubicBezTo>
                  <a:cubicBezTo>
                    <a:pt x="21779" y="4928"/>
                    <a:pt x="21138" y="3504"/>
                    <a:pt x="20071" y="2365"/>
                  </a:cubicBezTo>
                  <a:cubicBezTo>
                    <a:pt x="19092" y="1648"/>
                    <a:pt x="17994" y="1289"/>
                    <a:pt x="16831" y="1289"/>
                  </a:cubicBezTo>
                  <a:cubicBezTo>
                    <a:pt x="16725" y="1289"/>
                    <a:pt x="16619" y="1292"/>
                    <a:pt x="16512" y="1298"/>
                  </a:cubicBezTo>
                  <a:cubicBezTo>
                    <a:pt x="16333" y="1288"/>
                    <a:pt x="16154" y="1284"/>
                    <a:pt x="15975" y="1284"/>
                  </a:cubicBezTo>
                  <a:cubicBezTo>
                    <a:pt x="14873" y="1284"/>
                    <a:pt x="13771" y="1450"/>
                    <a:pt x="12669" y="1511"/>
                  </a:cubicBezTo>
                  <a:cubicBezTo>
                    <a:pt x="12476" y="1521"/>
                    <a:pt x="12281" y="1525"/>
                    <a:pt x="12087" y="1525"/>
                  </a:cubicBezTo>
                  <a:cubicBezTo>
                    <a:pt x="10772" y="1525"/>
                    <a:pt x="9425" y="1323"/>
                    <a:pt x="8185" y="1013"/>
                  </a:cubicBezTo>
                  <a:cubicBezTo>
                    <a:pt x="6791" y="600"/>
                    <a:pt x="5360" y="0"/>
                    <a:pt x="40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0"/>
            <p:cNvSpPr/>
            <p:nvPr/>
          </p:nvSpPr>
          <p:spPr>
            <a:xfrm>
              <a:off x="7015325" y="2924200"/>
              <a:ext cx="174400" cy="238550"/>
            </a:xfrm>
            <a:custGeom>
              <a:avLst/>
              <a:gdLst/>
              <a:ahLst/>
              <a:cxnLst/>
              <a:rect l="l" t="t" r="r" b="b"/>
              <a:pathLst>
                <a:path w="6976" h="9542" extrusionOk="0">
                  <a:moveTo>
                    <a:pt x="6122" y="1"/>
                  </a:moveTo>
                  <a:lnTo>
                    <a:pt x="713" y="2207"/>
                  </a:lnTo>
                  <a:cubicBezTo>
                    <a:pt x="428" y="3986"/>
                    <a:pt x="214" y="5695"/>
                    <a:pt x="72" y="6691"/>
                  </a:cubicBezTo>
                  <a:cubicBezTo>
                    <a:pt x="1" y="7331"/>
                    <a:pt x="143" y="7972"/>
                    <a:pt x="570" y="8470"/>
                  </a:cubicBezTo>
                  <a:cubicBezTo>
                    <a:pt x="1250" y="9256"/>
                    <a:pt x="2018" y="9541"/>
                    <a:pt x="2768" y="9541"/>
                  </a:cubicBezTo>
                  <a:cubicBezTo>
                    <a:pt x="4529" y="9541"/>
                    <a:pt x="6185" y="7966"/>
                    <a:pt x="6335" y="7616"/>
                  </a:cubicBezTo>
                  <a:cubicBezTo>
                    <a:pt x="6976" y="6406"/>
                    <a:pt x="6122" y="1"/>
                    <a:pt x="6122"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0"/>
            <p:cNvSpPr/>
            <p:nvPr/>
          </p:nvSpPr>
          <p:spPr>
            <a:xfrm>
              <a:off x="7020675" y="2924200"/>
              <a:ext cx="158375" cy="135250"/>
            </a:xfrm>
            <a:custGeom>
              <a:avLst/>
              <a:gdLst/>
              <a:ahLst/>
              <a:cxnLst/>
              <a:rect l="l" t="t" r="r" b="b"/>
              <a:pathLst>
                <a:path w="6335" h="5410" extrusionOk="0">
                  <a:moveTo>
                    <a:pt x="5908" y="1"/>
                  </a:moveTo>
                  <a:lnTo>
                    <a:pt x="5908" y="1"/>
                  </a:lnTo>
                  <a:cubicBezTo>
                    <a:pt x="4555" y="1709"/>
                    <a:pt x="2491" y="2919"/>
                    <a:pt x="356" y="3204"/>
                  </a:cubicBezTo>
                  <a:lnTo>
                    <a:pt x="0" y="5410"/>
                  </a:lnTo>
                  <a:cubicBezTo>
                    <a:pt x="6334" y="4556"/>
                    <a:pt x="5908" y="1"/>
                    <a:pt x="5908" y="1"/>
                  </a:cubicBezTo>
                  <a:close/>
                </a:path>
              </a:pathLst>
            </a:custGeom>
            <a:solidFill>
              <a:srgbClr val="F2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0"/>
            <p:cNvSpPr/>
            <p:nvPr/>
          </p:nvSpPr>
          <p:spPr>
            <a:xfrm>
              <a:off x="6892575" y="2590700"/>
              <a:ext cx="339850" cy="445700"/>
            </a:xfrm>
            <a:custGeom>
              <a:avLst/>
              <a:gdLst/>
              <a:ahLst/>
              <a:cxnLst/>
              <a:rect l="l" t="t" r="r" b="b"/>
              <a:pathLst>
                <a:path w="13594" h="17828" extrusionOk="0">
                  <a:moveTo>
                    <a:pt x="6076" y="1"/>
                  </a:moveTo>
                  <a:cubicBezTo>
                    <a:pt x="5171" y="1"/>
                    <a:pt x="4297" y="340"/>
                    <a:pt x="3630" y="886"/>
                  </a:cubicBezTo>
                  <a:cubicBezTo>
                    <a:pt x="2206" y="2167"/>
                    <a:pt x="0" y="4516"/>
                    <a:pt x="71" y="7505"/>
                  </a:cubicBezTo>
                  <a:cubicBezTo>
                    <a:pt x="272" y="11593"/>
                    <a:pt x="978" y="17827"/>
                    <a:pt x="5101" y="17827"/>
                  </a:cubicBezTo>
                  <a:cubicBezTo>
                    <a:pt x="5357" y="17827"/>
                    <a:pt x="5625" y="17803"/>
                    <a:pt x="5907" y="17753"/>
                  </a:cubicBezTo>
                  <a:cubicBezTo>
                    <a:pt x="10676" y="16899"/>
                    <a:pt x="13594" y="8857"/>
                    <a:pt x="12668" y="5726"/>
                  </a:cubicBezTo>
                  <a:cubicBezTo>
                    <a:pt x="11957" y="2736"/>
                    <a:pt x="9537" y="530"/>
                    <a:pt x="6548" y="32"/>
                  </a:cubicBezTo>
                  <a:cubicBezTo>
                    <a:pt x="6390" y="11"/>
                    <a:pt x="6233" y="1"/>
                    <a:pt x="6076"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0"/>
            <p:cNvSpPr/>
            <p:nvPr/>
          </p:nvSpPr>
          <p:spPr>
            <a:xfrm>
              <a:off x="6899675" y="2701800"/>
              <a:ext cx="231325" cy="50750"/>
            </a:xfrm>
            <a:custGeom>
              <a:avLst/>
              <a:gdLst/>
              <a:ahLst/>
              <a:cxnLst/>
              <a:rect l="l" t="t" r="r" b="b"/>
              <a:pathLst>
                <a:path w="9253" h="2030" extrusionOk="0">
                  <a:moveTo>
                    <a:pt x="499" y="1"/>
                  </a:moveTo>
                  <a:cubicBezTo>
                    <a:pt x="285" y="428"/>
                    <a:pt x="72" y="855"/>
                    <a:pt x="1" y="1353"/>
                  </a:cubicBezTo>
                  <a:cubicBezTo>
                    <a:pt x="1" y="1353"/>
                    <a:pt x="2632" y="2029"/>
                    <a:pt x="5144" y="2029"/>
                  </a:cubicBezTo>
                  <a:cubicBezTo>
                    <a:pt x="6865" y="2029"/>
                    <a:pt x="8530" y="1712"/>
                    <a:pt x="9253" y="641"/>
                  </a:cubicBezTo>
                  <a:lnTo>
                    <a:pt x="9253" y="641"/>
                  </a:lnTo>
                  <a:cubicBezTo>
                    <a:pt x="9253" y="641"/>
                    <a:pt x="7412" y="1150"/>
                    <a:pt x="5215" y="1150"/>
                  </a:cubicBezTo>
                  <a:cubicBezTo>
                    <a:pt x="3645" y="1150"/>
                    <a:pt x="1893" y="890"/>
                    <a:pt x="499" y="1"/>
                  </a:cubicBezTo>
                  <a:close/>
                </a:path>
              </a:pathLst>
            </a:custGeom>
            <a:solidFill>
              <a:srgbClr val="F2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a:off x="6905025" y="2578175"/>
              <a:ext cx="396800" cy="308700"/>
            </a:xfrm>
            <a:custGeom>
              <a:avLst/>
              <a:gdLst/>
              <a:ahLst/>
              <a:cxnLst/>
              <a:rect l="l" t="t" r="r" b="b"/>
              <a:pathLst>
                <a:path w="15872" h="12348" extrusionOk="0">
                  <a:moveTo>
                    <a:pt x="5640" y="0"/>
                  </a:moveTo>
                  <a:cubicBezTo>
                    <a:pt x="2261" y="0"/>
                    <a:pt x="207" y="2331"/>
                    <a:pt x="0" y="4661"/>
                  </a:cubicBezTo>
                  <a:cubicBezTo>
                    <a:pt x="1504" y="5872"/>
                    <a:pt x="3351" y="6471"/>
                    <a:pt x="5210" y="6471"/>
                  </a:cubicBezTo>
                  <a:cubicBezTo>
                    <a:pt x="6519" y="6471"/>
                    <a:pt x="7834" y="6174"/>
                    <a:pt x="9039" y="5586"/>
                  </a:cubicBezTo>
                  <a:lnTo>
                    <a:pt x="9039" y="5586"/>
                  </a:lnTo>
                  <a:cubicBezTo>
                    <a:pt x="9039" y="5586"/>
                    <a:pt x="7900" y="12063"/>
                    <a:pt x="12597" y="12347"/>
                  </a:cubicBezTo>
                  <a:cubicBezTo>
                    <a:pt x="12597" y="12347"/>
                    <a:pt x="15871" y="4020"/>
                    <a:pt x="9964" y="1102"/>
                  </a:cubicBezTo>
                  <a:cubicBezTo>
                    <a:pt x="8355" y="327"/>
                    <a:pt x="6904" y="0"/>
                    <a:pt x="56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7118275" y="2796775"/>
              <a:ext cx="75000" cy="62725"/>
            </a:xfrm>
            <a:custGeom>
              <a:avLst/>
              <a:gdLst/>
              <a:ahLst/>
              <a:cxnLst/>
              <a:rect l="l" t="t" r="r" b="b"/>
              <a:pathLst>
                <a:path w="3000" h="2509" extrusionOk="0">
                  <a:moveTo>
                    <a:pt x="1599" y="0"/>
                  </a:moveTo>
                  <a:cubicBezTo>
                    <a:pt x="685" y="0"/>
                    <a:pt x="0" y="1005"/>
                    <a:pt x="509" y="1895"/>
                  </a:cubicBezTo>
                  <a:cubicBezTo>
                    <a:pt x="763" y="2308"/>
                    <a:pt x="1188" y="2509"/>
                    <a:pt x="1605" y="2509"/>
                  </a:cubicBezTo>
                  <a:cubicBezTo>
                    <a:pt x="2123" y="2509"/>
                    <a:pt x="2629" y="2201"/>
                    <a:pt x="2786" y="1611"/>
                  </a:cubicBezTo>
                  <a:cubicBezTo>
                    <a:pt x="3000" y="970"/>
                    <a:pt x="2573" y="258"/>
                    <a:pt x="1932" y="45"/>
                  </a:cubicBezTo>
                  <a:cubicBezTo>
                    <a:pt x="1819" y="15"/>
                    <a:pt x="1707" y="0"/>
                    <a:pt x="1599" y="0"/>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0"/>
            <p:cNvSpPr/>
            <p:nvPr/>
          </p:nvSpPr>
          <p:spPr>
            <a:xfrm>
              <a:off x="7138100" y="2812775"/>
              <a:ext cx="37400" cy="32950"/>
            </a:xfrm>
            <a:custGeom>
              <a:avLst/>
              <a:gdLst/>
              <a:ahLst/>
              <a:cxnLst/>
              <a:rect l="l" t="t" r="r" b="b"/>
              <a:pathLst>
                <a:path w="1496" h="1318" extrusionOk="0">
                  <a:moveTo>
                    <a:pt x="772" y="1"/>
                  </a:moveTo>
                  <a:cubicBezTo>
                    <a:pt x="502" y="1"/>
                    <a:pt x="270" y="193"/>
                    <a:pt x="214" y="472"/>
                  </a:cubicBezTo>
                  <a:cubicBezTo>
                    <a:pt x="1" y="985"/>
                    <a:pt x="402" y="1318"/>
                    <a:pt x="803" y="1318"/>
                  </a:cubicBezTo>
                  <a:cubicBezTo>
                    <a:pt x="1071" y="1318"/>
                    <a:pt x="1339" y="1170"/>
                    <a:pt x="1424" y="828"/>
                  </a:cubicBezTo>
                  <a:cubicBezTo>
                    <a:pt x="1495" y="472"/>
                    <a:pt x="1282" y="116"/>
                    <a:pt x="997" y="45"/>
                  </a:cubicBezTo>
                  <a:cubicBezTo>
                    <a:pt x="921" y="15"/>
                    <a:pt x="845" y="1"/>
                    <a:pt x="772" y="1"/>
                  </a:cubicBezTo>
                  <a:close/>
                </a:path>
              </a:pathLst>
            </a:custGeom>
            <a:solidFill>
              <a:srgbClr val="ED97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0"/>
            <p:cNvSpPr/>
            <p:nvPr/>
          </p:nvSpPr>
          <p:spPr>
            <a:xfrm>
              <a:off x="6862325" y="3218975"/>
              <a:ext cx="384325" cy="493700"/>
            </a:xfrm>
            <a:custGeom>
              <a:avLst/>
              <a:gdLst/>
              <a:ahLst/>
              <a:cxnLst/>
              <a:rect l="l" t="t" r="r" b="b"/>
              <a:pathLst>
                <a:path w="15373" h="19748" extrusionOk="0">
                  <a:moveTo>
                    <a:pt x="8935" y="0"/>
                  </a:moveTo>
                  <a:cubicBezTo>
                    <a:pt x="7698" y="0"/>
                    <a:pt x="6431" y="531"/>
                    <a:pt x="5409" y="1803"/>
                  </a:cubicBezTo>
                  <a:lnTo>
                    <a:pt x="925" y="7782"/>
                  </a:lnTo>
                  <a:cubicBezTo>
                    <a:pt x="854" y="8493"/>
                    <a:pt x="783" y="9205"/>
                    <a:pt x="641" y="9988"/>
                  </a:cubicBezTo>
                  <a:lnTo>
                    <a:pt x="1210" y="10415"/>
                  </a:lnTo>
                  <a:cubicBezTo>
                    <a:pt x="925" y="11056"/>
                    <a:pt x="641" y="11625"/>
                    <a:pt x="427" y="12194"/>
                  </a:cubicBezTo>
                  <a:cubicBezTo>
                    <a:pt x="214" y="14899"/>
                    <a:pt x="71" y="17461"/>
                    <a:pt x="0" y="19738"/>
                  </a:cubicBezTo>
                  <a:cubicBezTo>
                    <a:pt x="57" y="19744"/>
                    <a:pt x="115" y="19747"/>
                    <a:pt x="176" y="19747"/>
                  </a:cubicBezTo>
                  <a:cubicBezTo>
                    <a:pt x="882" y="19747"/>
                    <a:pt x="1881" y="19347"/>
                    <a:pt x="3061" y="18102"/>
                  </a:cubicBezTo>
                  <a:cubicBezTo>
                    <a:pt x="3843" y="17247"/>
                    <a:pt x="5124" y="15895"/>
                    <a:pt x="6477" y="14329"/>
                  </a:cubicBezTo>
                  <a:lnTo>
                    <a:pt x="7260" y="14970"/>
                  </a:lnTo>
                  <a:lnTo>
                    <a:pt x="12953" y="7426"/>
                  </a:lnTo>
                  <a:lnTo>
                    <a:pt x="12882" y="7426"/>
                  </a:lnTo>
                  <a:cubicBezTo>
                    <a:pt x="15373" y="3845"/>
                    <a:pt x="12264" y="0"/>
                    <a:pt x="8935" y="0"/>
                  </a:cubicBezTo>
                  <a:close/>
                </a:path>
              </a:pathLst>
            </a:custGeom>
            <a:solidFill>
              <a:srgbClr val="1B41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0"/>
            <p:cNvSpPr/>
            <p:nvPr/>
          </p:nvSpPr>
          <p:spPr>
            <a:xfrm>
              <a:off x="6591875" y="3225750"/>
              <a:ext cx="676150" cy="446200"/>
            </a:xfrm>
            <a:custGeom>
              <a:avLst/>
              <a:gdLst/>
              <a:ahLst/>
              <a:cxnLst/>
              <a:rect l="l" t="t" r="r" b="b"/>
              <a:pathLst>
                <a:path w="27046" h="17848" extrusionOk="0">
                  <a:moveTo>
                    <a:pt x="19934" y="1"/>
                  </a:moveTo>
                  <a:cubicBezTo>
                    <a:pt x="18522" y="1"/>
                    <a:pt x="17146" y="664"/>
                    <a:pt x="16298" y="1888"/>
                  </a:cubicBezTo>
                  <a:cubicBezTo>
                    <a:pt x="13879" y="5091"/>
                    <a:pt x="10961" y="12066"/>
                    <a:pt x="10961" y="12066"/>
                  </a:cubicBezTo>
                  <a:lnTo>
                    <a:pt x="285" y="4664"/>
                  </a:lnTo>
                  <a:lnTo>
                    <a:pt x="0" y="8578"/>
                  </a:lnTo>
                  <a:lnTo>
                    <a:pt x="9679" y="17048"/>
                  </a:lnTo>
                  <a:cubicBezTo>
                    <a:pt x="9679" y="17048"/>
                    <a:pt x="10229" y="17847"/>
                    <a:pt x="11285" y="17847"/>
                  </a:cubicBezTo>
                  <a:cubicBezTo>
                    <a:pt x="12010" y="17847"/>
                    <a:pt x="12974" y="17469"/>
                    <a:pt x="14163" y="16194"/>
                  </a:cubicBezTo>
                  <a:cubicBezTo>
                    <a:pt x="17152" y="13133"/>
                    <a:pt x="27045" y="3241"/>
                    <a:pt x="22063" y="536"/>
                  </a:cubicBezTo>
                  <a:cubicBezTo>
                    <a:pt x="21389" y="175"/>
                    <a:pt x="20657" y="1"/>
                    <a:pt x="19934"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6294725" y="3110450"/>
              <a:ext cx="388325" cy="348750"/>
            </a:xfrm>
            <a:custGeom>
              <a:avLst/>
              <a:gdLst/>
              <a:ahLst/>
              <a:cxnLst/>
              <a:rect l="l" t="t" r="r" b="b"/>
              <a:pathLst>
                <a:path w="15533" h="13950" extrusionOk="0">
                  <a:moveTo>
                    <a:pt x="2612" y="0"/>
                  </a:moveTo>
                  <a:cubicBezTo>
                    <a:pt x="2569" y="0"/>
                    <a:pt x="2529" y="8"/>
                    <a:pt x="2492" y="24"/>
                  </a:cubicBezTo>
                  <a:cubicBezTo>
                    <a:pt x="2065" y="308"/>
                    <a:pt x="2421" y="949"/>
                    <a:pt x="2919" y="1590"/>
                  </a:cubicBezTo>
                  <a:cubicBezTo>
                    <a:pt x="3630" y="2301"/>
                    <a:pt x="4271" y="3084"/>
                    <a:pt x="4769" y="3938"/>
                  </a:cubicBezTo>
                  <a:cubicBezTo>
                    <a:pt x="4741" y="3966"/>
                    <a:pt x="4711" y="3980"/>
                    <a:pt x="4674" y="3980"/>
                  </a:cubicBezTo>
                  <a:cubicBezTo>
                    <a:pt x="4524" y="3980"/>
                    <a:pt x="4274" y="3741"/>
                    <a:pt x="3702" y="3226"/>
                  </a:cubicBezTo>
                  <a:cubicBezTo>
                    <a:pt x="2990" y="2586"/>
                    <a:pt x="2136" y="1874"/>
                    <a:pt x="1780" y="1590"/>
                  </a:cubicBezTo>
                  <a:cubicBezTo>
                    <a:pt x="1522" y="1435"/>
                    <a:pt x="1115" y="1168"/>
                    <a:pt x="802" y="1168"/>
                  </a:cubicBezTo>
                  <a:cubicBezTo>
                    <a:pt x="683" y="1168"/>
                    <a:pt x="577" y="1207"/>
                    <a:pt x="499" y="1305"/>
                  </a:cubicBezTo>
                  <a:cubicBezTo>
                    <a:pt x="214" y="1661"/>
                    <a:pt x="926" y="2230"/>
                    <a:pt x="1139" y="2372"/>
                  </a:cubicBezTo>
                  <a:cubicBezTo>
                    <a:pt x="1353" y="2515"/>
                    <a:pt x="4129" y="4863"/>
                    <a:pt x="3986" y="5077"/>
                  </a:cubicBezTo>
                  <a:cubicBezTo>
                    <a:pt x="3973" y="5091"/>
                    <a:pt x="3954" y="5097"/>
                    <a:pt x="3932" y="5097"/>
                  </a:cubicBezTo>
                  <a:cubicBezTo>
                    <a:pt x="3719" y="5097"/>
                    <a:pt x="3122" y="4524"/>
                    <a:pt x="2349" y="4009"/>
                  </a:cubicBezTo>
                  <a:cubicBezTo>
                    <a:pt x="1666" y="3554"/>
                    <a:pt x="937" y="3053"/>
                    <a:pt x="527" y="3053"/>
                  </a:cubicBezTo>
                  <a:cubicBezTo>
                    <a:pt x="425" y="3053"/>
                    <a:pt x="342" y="3084"/>
                    <a:pt x="285" y="3155"/>
                  </a:cubicBezTo>
                  <a:cubicBezTo>
                    <a:pt x="1" y="3582"/>
                    <a:pt x="926" y="4223"/>
                    <a:pt x="1567" y="4650"/>
                  </a:cubicBezTo>
                  <a:cubicBezTo>
                    <a:pt x="2207" y="5077"/>
                    <a:pt x="2848" y="5646"/>
                    <a:pt x="3488" y="6216"/>
                  </a:cubicBezTo>
                  <a:cubicBezTo>
                    <a:pt x="3510" y="6238"/>
                    <a:pt x="3505" y="6253"/>
                    <a:pt x="3466" y="6253"/>
                  </a:cubicBezTo>
                  <a:cubicBezTo>
                    <a:pt x="3380" y="6253"/>
                    <a:pt x="3126" y="6177"/>
                    <a:pt x="2634" y="5931"/>
                  </a:cubicBezTo>
                  <a:cubicBezTo>
                    <a:pt x="2110" y="5640"/>
                    <a:pt x="1203" y="4967"/>
                    <a:pt x="736" y="4967"/>
                  </a:cubicBezTo>
                  <a:cubicBezTo>
                    <a:pt x="633" y="4967"/>
                    <a:pt x="551" y="5000"/>
                    <a:pt x="499" y="5077"/>
                  </a:cubicBezTo>
                  <a:cubicBezTo>
                    <a:pt x="285" y="5433"/>
                    <a:pt x="499" y="5646"/>
                    <a:pt x="1068" y="6073"/>
                  </a:cubicBezTo>
                  <a:cubicBezTo>
                    <a:pt x="1638" y="6500"/>
                    <a:pt x="3203" y="7426"/>
                    <a:pt x="3203" y="7426"/>
                  </a:cubicBezTo>
                  <a:cubicBezTo>
                    <a:pt x="3986" y="7924"/>
                    <a:pt x="4983" y="8493"/>
                    <a:pt x="5552" y="8778"/>
                  </a:cubicBezTo>
                  <a:cubicBezTo>
                    <a:pt x="6361" y="9155"/>
                    <a:pt x="6761" y="9328"/>
                    <a:pt x="7093" y="9328"/>
                  </a:cubicBezTo>
                  <a:cubicBezTo>
                    <a:pt x="7199" y="9328"/>
                    <a:pt x="7299" y="9311"/>
                    <a:pt x="7403" y="9276"/>
                  </a:cubicBezTo>
                  <a:cubicBezTo>
                    <a:pt x="7407" y="9275"/>
                    <a:pt x="7411" y="9275"/>
                    <a:pt x="7416" y="9275"/>
                  </a:cubicBezTo>
                  <a:cubicBezTo>
                    <a:pt x="7970" y="9275"/>
                    <a:pt x="12104" y="13479"/>
                    <a:pt x="12598" y="13902"/>
                  </a:cubicBezTo>
                  <a:cubicBezTo>
                    <a:pt x="12641" y="13935"/>
                    <a:pt x="12696" y="13950"/>
                    <a:pt x="12759" y="13950"/>
                  </a:cubicBezTo>
                  <a:cubicBezTo>
                    <a:pt x="13519" y="13950"/>
                    <a:pt x="15533" y="11729"/>
                    <a:pt x="14875" y="11269"/>
                  </a:cubicBezTo>
                  <a:cubicBezTo>
                    <a:pt x="14164" y="10771"/>
                    <a:pt x="9538" y="7354"/>
                    <a:pt x="9680" y="7070"/>
                  </a:cubicBezTo>
                  <a:cubicBezTo>
                    <a:pt x="9965" y="6358"/>
                    <a:pt x="9680" y="5931"/>
                    <a:pt x="9253" y="5290"/>
                  </a:cubicBezTo>
                  <a:cubicBezTo>
                    <a:pt x="8826" y="4436"/>
                    <a:pt x="8612" y="3440"/>
                    <a:pt x="8612" y="2372"/>
                  </a:cubicBezTo>
                  <a:cubicBezTo>
                    <a:pt x="8612" y="1807"/>
                    <a:pt x="8480" y="1614"/>
                    <a:pt x="8328" y="1614"/>
                  </a:cubicBezTo>
                  <a:cubicBezTo>
                    <a:pt x="8231" y="1614"/>
                    <a:pt x="8126" y="1692"/>
                    <a:pt x="8043" y="1803"/>
                  </a:cubicBezTo>
                  <a:cubicBezTo>
                    <a:pt x="7758" y="2159"/>
                    <a:pt x="7616" y="2657"/>
                    <a:pt x="7616" y="3084"/>
                  </a:cubicBezTo>
                  <a:cubicBezTo>
                    <a:pt x="7758" y="3511"/>
                    <a:pt x="7758" y="3938"/>
                    <a:pt x="7616" y="4294"/>
                  </a:cubicBezTo>
                  <a:cubicBezTo>
                    <a:pt x="7616" y="4365"/>
                    <a:pt x="7545" y="4436"/>
                    <a:pt x="7545" y="4436"/>
                  </a:cubicBezTo>
                  <a:cubicBezTo>
                    <a:pt x="7512" y="4502"/>
                    <a:pt x="7469" y="4529"/>
                    <a:pt x="7414" y="4529"/>
                  </a:cubicBezTo>
                  <a:cubicBezTo>
                    <a:pt x="7232" y="4529"/>
                    <a:pt x="6933" y="4213"/>
                    <a:pt x="6548" y="3938"/>
                  </a:cubicBezTo>
                  <a:cubicBezTo>
                    <a:pt x="5766" y="3226"/>
                    <a:pt x="5125" y="2515"/>
                    <a:pt x="4485" y="1732"/>
                  </a:cubicBezTo>
                  <a:cubicBezTo>
                    <a:pt x="3958" y="1140"/>
                    <a:pt x="3128" y="0"/>
                    <a:pt x="2612" y="0"/>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0"/>
            <p:cNvSpPr/>
            <p:nvPr/>
          </p:nvSpPr>
          <p:spPr>
            <a:xfrm>
              <a:off x="6871225" y="3179600"/>
              <a:ext cx="368325" cy="374500"/>
            </a:xfrm>
            <a:custGeom>
              <a:avLst/>
              <a:gdLst/>
              <a:ahLst/>
              <a:cxnLst/>
              <a:rect l="l" t="t" r="r" b="b"/>
              <a:pathLst>
                <a:path w="14733" h="14980" extrusionOk="0">
                  <a:moveTo>
                    <a:pt x="9398" y="1"/>
                  </a:moveTo>
                  <a:cubicBezTo>
                    <a:pt x="8019" y="1"/>
                    <a:pt x="6667" y="623"/>
                    <a:pt x="5765" y="1813"/>
                  </a:cubicBezTo>
                  <a:lnTo>
                    <a:pt x="0" y="9214"/>
                  </a:lnTo>
                  <a:lnTo>
                    <a:pt x="7331" y="14979"/>
                  </a:lnTo>
                  <a:lnTo>
                    <a:pt x="13167" y="7578"/>
                  </a:lnTo>
                  <a:cubicBezTo>
                    <a:pt x="14732" y="5514"/>
                    <a:pt x="14377" y="2596"/>
                    <a:pt x="12313" y="1030"/>
                  </a:cubicBezTo>
                  <a:cubicBezTo>
                    <a:pt x="11438" y="337"/>
                    <a:pt x="10411" y="1"/>
                    <a:pt x="93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59" name="Google Shape;559;p30"/>
          <p:cNvCxnSpPr/>
          <p:nvPr/>
        </p:nvCxnSpPr>
        <p:spPr>
          <a:xfrm flipH="1">
            <a:off x="1156400" y="4061000"/>
            <a:ext cx="3819000" cy="13500"/>
          </a:xfrm>
          <a:prstGeom prst="straightConnector1">
            <a:avLst/>
          </a:prstGeom>
          <a:noFill/>
          <a:ln w="19050" cap="flat" cmpd="sng">
            <a:solidFill>
              <a:schemeClr val="accent3"/>
            </a:solidFill>
            <a:prstDash val="solid"/>
            <a:round/>
            <a:headEnd type="none" w="med" len="med"/>
            <a:tailEnd type="none" w="med" len="med"/>
          </a:ln>
        </p:spPr>
      </p:cxnSp>
      <p:sp>
        <p:nvSpPr>
          <p:cNvPr id="560" name="Google Shape;560;p30"/>
          <p:cNvSpPr txBox="1">
            <a:spLocks noGrp="1"/>
          </p:cNvSpPr>
          <p:nvPr>
            <p:ph type="ctrTitle"/>
          </p:nvPr>
        </p:nvSpPr>
        <p:spPr>
          <a:xfrm>
            <a:off x="5251050" y="1045900"/>
            <a:ext cx="3353100" cy="264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1D1A6E"/>
                </a:solidFill>
              </a:rPr>
              <a:t>Scoring B2C</a:t>
            </a:r>
            <a:endParaRPr dirty="0">
              <a:solidFill>
                <a:srgbClr val="1D1A6E"/>
              </a:solidFill>
            </a:endParaRPr>
          </a:p>
        </p:txBody>
      </p:sp>
      <p:sp>
        <p:nvSpPr>
          <p:cNvPr id="561" name="Google Shape;561;p30"/>
          <p:cNvSpPr txBox="1">
            <a:spLocks noGrp="1"/>
          </p:cNvSpPr>
          <p:nvPr>
            <p:ph type="subTitle" idx="1"/>
          </p:nvPr>
        </p:nvSpPr>
        <p:spPr>
          <a:xfrm>
            <a:off x="6491768" y="4223979"/>
            <a:ext cx="2300100" cy="57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r-FR" dirty="0"/>
              <a:t>E</a:t>
            </a:r>
            <a:r>
              <a:rPr lang="en" dirty="0"/>
              <a:t>ncadré par :</a:t>
            </a:r>
            <a:br>
              <a:rPr lang="en" dirty="0"/>
            </a:br>
            <a:r>
              <a:rPr lang="en" dirty="0"/>
              <a:t>Mr. MAIRECH Khaled</a:t>
            </a:r>
            <a:endParaRPr dirty="0"/>
          </a:p>
        </p:txBody>
      </p:sp>
      <p:sp>
        <p:nvSpPr>
          <p:cNvPr id="562" name="Google Shape;562;p30"/>
          <p:cNvSpPr/>
          <p:nvPr/>
        </p:nvSpPr>
        <p:spPr>
          <a:xfrm>
            <a:off x="3615089" y="3757180"/>
            <a:ext cx="393656" cy="337393"/>
          </a:xfrm>
          <a:custGeom>
            <a:avLst/>
            <a:gdLst/>
            <a:ahLst/>
            <a:cxnLst/>
            <a:rect l="l" t="t" r="r" b="b"/>
            <a:pathLst>
              <a:path w="20640" h="17690" extrusionOk="0">
                <a:moveTo>
                  <a:pt x="11814" y="0"/>
                </a:moveTo>
                <a:cubicBezTo>
                  <a:pt x="3915" y="0"/>
                  <a:pt x="0" y="9537"/>
                  <a:pt x="5551" y="15088"/>
                </a:cubicBezTo>
                <a:cubicBezTo>
                  <a:pt x="7347" y="16884"/>
                  <a:pt x="9561" y="17690"/>
                  <a:pt x="11733" y="17690"/>
                </a:cubicBezTo>
                <a:cubicBezTo>
                  <a:pt x="16275" y="17690"/>
                  <a:pt x="20640" y="14169"/>
                  <a:pt x="20640" y="8825"/>
                </a:cubicBezTo>
                <a:cubicBezTo>
                  <a:pt x="20640" y="3986"/>
                  <a:pt x="16654" y="0"/>
                  <a:pt x="11814" y="0"/>
                </a:cubicBezTo>
                <a:close/>
              </a:path>
            </a:pathLst>
          </a:custGeom>
          <a:solidFill>
            <a:srgbClr val="3C57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0"/>
          <p:cNvSpPr/>
          <p:nvPr/>
        </p:nvSpPr>
        <p:spPr>
          <a:xfrm>
            <a:off x="3659870" y="3792463"/>
            <a:ext cx="313590" cy="268312"/>
          </a:xfrm>
          <a:custGeom>
            <a:avLst/>
            <a:gdLst/>
            <a:ahLst/>
            <a:cxnLst/>
            <a:rect l="l" t="t" r="r" b="b"/>
            <a:pathLst>
              <a:path w="16442" h="14068" extrusionOk="0">
                <a:moveTo>
                  <a:pt x="9404" y="3838"/>
                </a:moveTo>
                <a:cubicBezTo>
                  <a:pt x="11033" y="3838"/>
                  <a:pt x="12598" y="5097"/>
                  <a:pt x="12598" y="6975"/>
                </a:cubicBezTo>
                <a:cubicBezTo>
                  <a:pt x="12598" y="8755"/>
                  <a:pt x="11175" y="10178"/>
                  <a:pt x="9466" y="10178"/>
                </a:cubicBezTo>
                <a:cubicBezTo>
                  <a:pt x="6620" y="10178"/>
                  <a:pt x="5196" y="6762"/>
                  <a:pt x="7189" y="4769"/>
                </a:cubicBezTo>
                <a:cubicBezTo>
                  <a:pt x="7833" y="4125"/>
                  <a:pt x="8626" y="3838"/>
                  <a:pt x="9404" y="3838"/>
                </a:cubicBezTo>
                <a:close/>
                <a:moveTo>
                  <a:pt x="9466" y="1"/>
                </a:moveTo>
                <a:cubicBezTo>
                  <a:pt x="3132" y="1"/>
                  <a:pt x="1" y="7545"/>
                  <a:pt x="4413" y="11957"/>
                </a:cubicBezTo>
                <a:cubicBezTo>
                  <a:pt x="5871" y="13415"/>
                  <a:pt x="7651" y="14067"/>
                  <a:pt x="9391" y="14067"/>
                </a:cubicBezTo>
                <a:cubicBezTo>
                  <a:pt x="13004" y="14067"/>
                  <a:pt x="16441" y="11251"/>
                  <a:pt x="16441" y="6975"/>
                </a:cubicBezTo>
                <a:cubicBezTo>
                  <a:pt x="16441" y="3132"/>
                  <a:pt x="13310" y="1"/>
                  <a:pt x="9466" y="1"/>
                </a:cubicBezTo>
                <a:close/>
              </a:path>
            </a:pathLst>
          </a:custGeom>
          <a:solidFill>
            <a:srgbClr val="C3D4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a:off x="3548566" y="3637045"/>
            <a:ext cx="582341" cy="579632"/>
          </a:xfrm>
          <a:custGeom>
            <a:avLst/>
            <a:gdLst/>
            <a:ahLst/>
            <a:cxnLst/>
            <a:rect l="l" t="t" r="r" b="b"/>
            <a:pathLst>
              <a:path w="30533" h="30391" extrusionOk="0">
                <a:moveTo>
                  <a:pt x="15245" y="7199"/>
                </a:moveTo>
                <a:cubicBezTo>
                  <a:pt x="19308" y="7199"/>
                  <a:pt x="23202" y="10367"/>
                  <a:pt x="23202" y="15124"/>
                </a:cubicBezTo>
                <a:cubicBezTo>
                  <a:pt x="23202" y="19537"/>
                  <a:pt x="19644" y="23096"/>
                  <a:pt x="15302" y="23096"/>
                </a:cubicBezTo>
                <a:cubicBezTo>
                  <a:pt x="8185" y="23096"/>
                  <a:pt x="4627" y="14555"/>
                  <a:pt x="9680" y="9573"/>
                </a:cubicBezTo>
                <a:cubicBezTo>
                  <a:pt x="11298" y="7932"/>
                  <a:pt x="13291" y="7199"/>
                  <a:pt x="15245" y="7199"/>
                </a:cubicBezTo>
                <a:close/>
                <a:moveTo>
                  <a:pt x="15302" y="1"/>
                </a:moveTo>
                <a:cubicBezTo>
                  <a:pt x="14253" y="1"/>
                  <a:pt x="13203" y="107"/>
                  <a:pt x="12171" y="321"/>
                </a:cubicBezTo>
                <a:lnTo>
                  <a:pt x="12171" y="3808"/>
                </a:lnTo>
                <a:cubicBezTo>
                  <a:pt x="11246" y="4022"/>
                  <a:pt x="10320" y="4449"/>
                  <a:pt x="9538" y="4876"/>
                </a:cubicBezTo>
                <a:lnTo>
                  <a:pt x="7047" y="2456"/>
                </a:lnTo>
                <a:cubicBezTo>
                  <a:pt x="5267" y="3595"/>
                  <a:pt x="3773" y="5089"/>
                  <a:pt x="2563" y="6869"/>
                </a:cubicBezTo>
                <a:lnTo>
                  <a:pt x="5054" y="9360"/>
                </a:lnTo>
                <a:cubicBezTo>
                  <a:pt x="4556" y="10214"/>
                  <a:pt x="4200" y="11068"/>
                  <a:pt x="3915" y="11993"/>
                </a:cubicBezTo>
                <a:lnTo>
                  <a:pt x="428" y="11993"/>
                </a:lnTo>
                <a:cubicBezTo>
                  <a:pt x="1" y="14057"/>
                  <a:pt x="1" y="16192"/>
                  <a:pt x="428" y="18327"/>
                </a:cubicBezTo>
                <a:lnTo>
                  <a:pt x="3915" y="18327"/>
                </a:lnTo>
                <a:cubicBezTo>
                  <a:pt x="4200" y="19252"/>
                  <a:pt x="4556" y="20106"/>
                  <a:pt x="5054" y="20960"/>
                </a:cubicBezTo>
                <a:lnTo>
                  <a:pt x="2563" y="23451"/>
                </a:lnTo>
                <a:cubicBezTo>
                  <a:pt x="3773" y="25231"/>
                  <a:pt x="5267" y="26725"/>
                  <a:pt x="7047" y="27864"/>
                </a:cubicBezTo>
                <a:lnTo>
                  <a:pt x="9538" y="25444"/>
                </a:lnTo>
                <a:cubicBezTo>
                  <a:pt x="10320" y="25871"/>
                  <a:pt x="11246" y="26298"/>
                  <a:pt x="12171" y="26512"/>
                </a:cubicBezTo>
                <a:lnTo>
                  <a:pt x="12171" y="30070"/>
                </a:lnTo>
                <a:cubicBezTo>
                  <a:pt x="13203" y="30284"/>
                  <a:pt x="14253" y="30391"/>
                  <a:pt x="15302" y="30391"/>
                </a:cubicBezTo>
                <a:cubicBezTo>
                  <a:pt x="16352" y="30391"/>
                  <a:pt x="17402" y="30284"/>
                  <a:pt x="18434" y="30070"/>
                </a:cubicBezTo>
                <a:lnTo>
                  <a:pt x="18434" y="26512"/>
                </a:lnTo>
                <a:cubicBezTo>
                  <a:pt x="19359" y="26298"/>
                  <a:pt x="20213" y="25871"/>
                  <a:pt x="21067" y="25444"/>
                </a:cubicBezTo>
                <a:lnTo>
                  <a:pt x="23558" y="27864"/>
                </a:lnTo>
                <a:cubicBezTo>
                  <a:pt x="25337" y="26725"/>
                  <a:pt x="26832" y="25231"/>
                  <a:pt x="27971" y="23451"/>
                </a:cubicBezTo>
                <a:lnTo>
                  <a:pt x="25551" y="20960"/>
                </a:lnTo>
                <a:cubicBezTo>
                  <a:pt x="25978" y="20106"/>
                  <a:pt x="26405" y="19252"/>
                  <a:pt x="26619" y="18327"/>
                </a:cubicBezTo>
                <a:lnTo>
                  <a:pt x="30177" y="18327"/>
                </a:lnTo>
                <a:cubicBezTo>
                  <a:pt x="30533" y="16192"/>
                  <a:pt x="30533" y="14057"/>
                  <a:pt x="30177" y="11993"/>
                </a:cubicBezTo>
                <a:lnTo>
                  <a:pt x="26619" y="11993"/>
                </a:lnTo>
                <a:cubicBezTo>
                  <a:pt x="26405" y="11068"/>
                  <a:pt x="25978" y="10214"/>
                  <a:pt x="25551" y="9360"/>
                </a:cubicBezTo>
                <a:lnTo>
                  <a:pt x="27971" y="6869"/>
                </a:lnTo>
                <a:cubicBezTo>
                  <a:pt x="26832" y="5089"/>
                  <a:pt x="25337" y="3595"/>
                  <a:pt x="23558" y="2456"/>
                </a:cubicBezTo>
                <a:lnTo>
                  <a:pt x="21067" y="4876"/>
                </a:lnTo>
                <a:cubicBezTo>
                  <a:pt x="20213" y="4449"/>
                  <a:pt x="19359" y="4022"/>
                  <a:pt x="18434" y="3808"/>
                </a:cubicBezTo>
                <a:lnTo>
                  <a:pt x="18434" y="321"/>
                </a:lnTo>
                <a:cubicBezTo>
                  <a:pt x="17402" y="107"/>
                  <a:pt x="16352" y="1"/>
                  <a:pt x="15302"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0"/>
          <p:cNvSpPr/>
          <p:nvPr/>
        </p:nvSpPr>
        <p:spPr>
          <a:xfrm rot="-8097910">
            <a:off x="4504809" y="867342"/>
            <a:ext cx="348957" cy="268135"/>
          </a:xfrm>
          <a:prstGeom prst="rightArrow">
            <a:avLst>
              <a:gd name="adj1" fmla="val 39820"/>
              <a:gd name="adj2" fmla="val 100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30"/>
          <p:cNvGrpSpPr/>
          <p:nvPr/>
        </p:nvGrpSpPr>
        <p:grpSpPr>
          <a:xfrm>
            <a:off x="77653" y="4139967"/>
            <a:ext cx="1818999" cy="1180854"/>
            <a:chOff x="9144001" y="1572164"/>
            <a:chExt cx="1299378" cy="843528"/>
          </a:xfrm>
        </p:grpSpPr>
        <p:sp>
          <p:nvSpPr>
            <p:cNvPr id="567" name="Google Shape;567;p30"/>
            <p:cNvSpPr/>
            <p:nvPr/>
          </p:nvSpPr>
          <p:spPr>
            <a:xfrm flipH="1">
              <a:off x="9144001" y="1586752"/>
              <a:ext cx="1299378" cy="828940"/>
            </a:xfrm>
            <a:custGeom>
              <a:avLst/>
              <a:gdLst/>
              <a:ahLst/>
              <a:cxnLst/>
              <a:rect l="l" t="t" r="r" b="b"/>
              <a:pathLst>
                <a:path w="57009" h="36369" extrusionOk="0">
                  <a:moveTo>
                    <a:pt x="2207" y="1"/>
                  </a:moveTo>
                  <a:cubicBezTo>
                    <a:pt x="997" y="1"/>
                    <a:pt x="1" y="926"/>
                    <a:pt x="1" y="2136"/>
                  </a:cubicBezTo>
                  <a:lnTo>
                    <a:pt x="1" y="34234"/>
                  </a:lnTo>
                  <a:cubicBezTo>
                    <a:pt x="1" y="35444"/>
                    <a:pt x="997" y="36369"/>
                    <a:pt x="2207" y="36369"/>
                  </a:cubicBezTo>
                  <a:lnTo>
                    <a:pt x="54802" y="36369"/>
                  </a:lnTo>
                  <a:cubicBezTo>
                    <a:pt x="56012" y="36369"/>
                    <a:pt x="57008" y="35444"/>
                    <a:pt x="57008" y="34234"/>
                  </a:cubicBezTo>
                  <a:lnTo>
                    <a:pt x="57008" y="2136"/>
                  </a:lnTo>
                  <a:cubicBezTo>
                    <a:pt x="57008" y="926"/>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0"/>
            <p:cNvSpPr/>
            <p:nvPr/>
          </p:nvSpPr>
          <p:spPr>
            <a:xfrm flipH="1">
              <a:off x="9144001" y="1572164"/>
              <a:ext cx="1299378" cy="828940"/>
            </a:xfrm>
            <a:custGeom>
              <a:avLst/>
              <a:gdLst/>
              <a:ahLst/>
              <a:cxnLst/>
              <a:rect l="l" t="t" r="r" b="b"/>
              <a:pathLst>
                <a:path w="57009" h="36369" extrusionOk="0">
                  <a:moveTo>
                    <a:pt x="2207" y="0"/>
                  </a:moveTo>
                  <a:cubicBezTo>
                    <a:pt x="997" y="0"/>
                    <a:pt x="1" y="926"/>
                    <a:pt x="1" y="2135"/>
                  </a:cubicBezTo>
                  <a:lnTo>
                    <a:pt x="1" y="34233"/>
                  </a:lnTo>
                  <a:cubicBezTo>
                    <a:pt x="1" y="35443"/>
                    <a:pt x="997" y="36368"/>
                    <a:pt x="2207" y="36368"/>
                  </a:cubicBezTo>
                  <a:lnTo>
                    <a:pt x="54802" y="36368"/>
                  </a:lnTo>
                  <a:cubicBezTo>
                    <a:pt x="56012" y="36368"/>
                    <a:pt x="57008" y="35443"/>
                    <a:pt x="57008" y="34233"/>
                  </a:cubicBezTo>
                  <a:lnTo>
                    <a:pt x="57008" y="2135"/>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19050" dir="396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0"/>
            <p:cNvSpPr/>
            <p:nvPr/>
          </p:nvSpPr>
          <p:spPr>
            <a:xfrm flipH="1">
              <a:off x="10298988" y="1632177"/>
              <a:ext cx="84355" cy="71158"/>
            </a:xfrm>
            <a:custGeom>
              <a:avLst/>
              <a:gdLst/>
              <a:ahLst/>
              <a:cxnLst/>
              <a:rect l="l" t="t" r="r" b="b"/>
              <a:pathLst>
                <a:path w="3701" h="3122" extrusionOk="0">
                  <a:moveTo>
                    <a:pt x="2064" y="1"/>
                  </a:moveTo>
                  <a:cubicBezTo>
                    <a:pt x="712" y="1"/>
                    <a:pt x="0" y="1709"/>
                    <a:pt x="996" y="2705"/>
                  </a:cubicBezTo>
                  <a:cubicBezTo>
                    <a:pt x="1327" y="2992"/>
                    <a:pt x="1712" y="3121"/>
                    <a:pt x="2087" y="3121"/>
                  </a:cubicBezTo>
                  <a:cubicBezTo>
                    <a:pt x="2921" y="3121"/>
                    <a:pt x="3701" y="2478"/>
                    <a:pt x="3701" y="1495"/>
                  </a:cubicBezTo>
                  <a:cubicBezTo>
                    <a:pt x="3630" y="641"/>
                    <a:pt x="2918" y="1"/>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0"/>
            <p:cNvSpPr/>
            <p:nvPr/>
          </p:nvSpPr>
          <p:spPr>
            <a:xfrm flipH="1">
              <a:off x="10191909" y="1632177"/>
              <a:ext cx="82760" cy="71158"/>
            </a:xfrm>
            <a:custGeom>
              <a:avLst/>
              <a:gdLst/>
              <a:ahLst/>
              <a:cxnLst/>
              <a:rect l="l" t="t" r="r" b="b"/>
              <a:pathLst>
                <a:path w="3631" h="3122" extrusionOk="0">
                  <a:moveTo>
                    <a:pt x="2064" y="1"/>
                  </a:moveTo>
                  <a:cubicBezTo>
                    <a:pt x="641" y="1"/>
                    <a:pt x="0" y="1709"/>
                    <a:pt x="997" y="2705"/>
                  </a:cubicBezTo>
                  <a:cubicBezTo>
                    <a:pt x="1305" y="2992"/>
                    <a:pt x="1676" y="3121"/>
                    <a:pt x="2039" y="3121"/>
                  </a:cubicBezTo>
                  <a:cubicBezTo>
                    <a:pt x="2850" y="3121"/>
                    <a:pt x="3630" y="2478"/>
                    <a:pt x="3630" y="1495"/>
                  </a:cubicBezTo>
                  <a:cubicBezTo>
                    <a:pt x="3559" y="641"/>
                    <a:pt x="2918" y="1"/>
                    <a:pt x="20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flipH="1">
              <a:off x="10081616" y="1632177"/>
              <a:ext cx="84378" cy="70634"/>
            </a:xfrm>
            <a:custGeom>
              <a:avLst/>
              <a:gdLst/>
              <a:ahLst/>
              <a:cxnLst/>
              <a:rect l="l" t="t" r="r" b="b"/>
              <a:pathLst>
                <a:path w="3702" h="3099" extrusionOk="0">
                  <a:moveTo>
                    <a:pt x="2136" y="1"/>
                  </a:moveTo>
                  <a:cubicBezTo>
                    <a:pt x="713" y="1"/>
                    <a:pt x="1" y="1709"/>
                    <a:pt x="997" y="2634"/>
                  </a:cubicBezTo>
                  <a:cubicBezTo>
                    <a:pt x="1318" y="2955"/>
                    <a:pt x="1713" y="3098"/>
                    <a:pt x="2100" y="3098"/>
                  </a:cubicBezTo>
                  <a:cubicBezTo>
                    <a:pt x="2916" y="3098"/>
                    <a:pt x="3702" y="2460"/>
                    <a:pt x="3702" y="1495"/>
                  </a:cubicBezTo>
                  <a:cubicBezTo>
                    <a:pt x="3631" y="712"/>
                    <a:pt x="2990" y="1"/>
                    <a:pt x="2136"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flipH="1">
              <a:off x="9234852" y="1781422"/>
              <a:ext cx="1137141" cy="288758"/>
            </a:xfrm>
            <a:custGeom>
              <a:avLst/>
              <a:gdLst/>
              <a:ahLst/>
              <a:cxnLst/>
              <a:rect l="l" t="t" r="r" b="b"/>
              <a:pathLst>
                <a:path w="49891" h="12669" extrusionOk="0">
                  <a:moveTo>
                    <a:pt x="1068" y="0"/>
                  </a:moveTo>
                  <a:cubicBezTo>
                    <a:pt x="498" y="0"/>
                    <a:pt x="0" y="498"/>
                    <a:pt x="0" y="1068"/>
                  </a:cubicBezTo>
                  <a:lnTo>
                    <a:pt x="0" y="11601"/>
                  </a:lnTo>
                  <a:cubicBezTo>
                    <a:pt x="0" y="12170"/>
                    <a:pt x="498" y="12669"/>
                    <a:pt x="1068" y="12669"/>
                  </a:cubicBezTo>
                  <a:lnTo>
                    <a:pt x="48823" y="12669"/>
                  </a:lnTo>
                  <a:cubicBezTo>
                    <a:pt x="49393" y="12669"/>
                    <a:pt x="49891" y="12170"/>
                    <a:pt x="49891" y="11601"/>
                  </a:cubicBezTo>
                  <a:lnTo>
                    <a:pt x="49891" y="1068"/>
                  </a:lnTo>
                  <a:cubicBezTo>
                    <a:pt x="49891" y="498"/>
                    <a:pt x="49393" y="0"/>
                    <a:pt x="48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flipH="1">
              <a:off x="9234852" y="2128552"/>
              <a:ext cx="1137141" cy="45448"/>
            </a:xfrm>
            <a:custGeom>
              <a:avLst/>
              <a:gdLst/>
              <a:ahLst/>
              <a:cxnLst/>
              <a:rect l="l" t="t" r="r" b="b"/>
              <a:pathLst>
                <a:path w="49891" h="1994" extrusionOk="0">
                  <a:moveTo>
                    <a:pt x="0" y="1"/>
                  </a:moveTo>
                  <a:lnTo>
                    <a:pt x="0" y="1994"/>
                  </a:lnTo>
                  <a:lnTo>
                    <a:pt x="49891" y="1994"/>
                  </a:lnTo>
                  <a:lnTo>
                    <a:pt x="498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flipH="1">
              <a:off x="9234852" y="2232372"/>
              <a:ext cx="1137141" cy="43830"/>
            </a:xfrm>
            <a:custGeom>
              <a:avLst/>
              <a:gdLst/>
              <a:ahLst/>
              <a:cxnLst/>
              <a:rect l="l" t="t" r="r" b="b"/>
              <a:pathLst>
                <a:path w="49891" h="1923" extrusionOk="0">
                  <a:moveTo>
                    <a:pt x="0" y="1"/>
                  </a:moveTo>
                  <a:lnTo>
                    <a:pt x="0" y="1922"/>
                  </a:lnTo>
                  <a:lnTo>
                    <a:pt x="49891" y="1922"/>
                  </a:lnTo>
                  <a:lnTo>
                    <a:pt x="498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 1">
            <a:extLst>
              <a:ext uri="{FF2B5EF4-FFF2-40B4-BE49-F238E27FC236}">
                <a16:creationId xmlns:a16="http://schemas.microsoft.com/office/drawing/2014/main" id="{235069E8-7099-0729-176C-A523880FD8C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30833" y="2431804"/>
            <a:ext cx="2125041" cy="676589"/>
          </a:xfrm>
          <a:prstGeom prst="rect">
            <a:avLst/>
          </a:prstGeom>
          <a:noFill/>
        </p:spPr>
      </p:pic>
      <p:sp>
        <p:nvSpPr>
          <p:cNvPr id="3" name="ZoneTexte 2">
            <a:extLst>
              <a:ext uri="{FF2B5EF4-FFF2-40B4-BE49-F238E27FC236}">
                <a16:creationId xmlns:a16="http://schemas.microsoft.com/office/drawing/2014/main" id="{018EC260-2C2A-F0EC-7A24-3B08AF7D6198}"/>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a:t>
            </a:fld>
            <a:endParaRPr lang="fr-FR" dirty="0"/>
          </a:p>
        </p:txBody>
      </p:sp>
      <p:pic>
        <p:nvPicPr>
          <p:cNvPr id="4" name="Image 3">
            <a:extLst>
              <a:ext uri="{FF2B5EF4-FFF2-40B4-BE49-F238E27FC236}">
                <a16:creationId xmlns:a16="http://schemas.microsoft.com/office/drawing/2014/main" id="{8493F5F4-145A-40B3-8BF7-78F892BA6863}"/>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ythonSimTest">
            <a:hlinkClick r:id="" action="ppaction://media"/>
            <a:extLst>
              <a:ext uri="{FF2B5EF4-FFF2-40B4-BE49-F238E27FC236}">
                <a16:creationId xmlns:a16="http://schemas.microsoft.com/office/drawing/2014/main" id="{5C6E7B9E-9D9A-AA58-33FC-C958742AB27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
        <p:nvSpPr>
          <p:cNvPr id="3" name="ZoneTexte 2">
            <a:extLst>
              <a:ext uri="{FF2B5EF4-FFF2-40B4-BE49-F238E27FC236}">
                <a16:creationId xmlns:a16="http://schemas.microsoft.com/office/drawing/2014/main" id="{266012A5-8118-A098-D778-1FF988B4F948}"/>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10</a:t>
            </a:fld>
            <a:endParaRPr lang="fr-FR" dirty="0"/>
          </a:p>
        </p:txBody>
      </p:sp>
    </p:spTree>
    <p:extLst>
      <p:ext uri="{BB962C8B-B14F-4D97-AF65-F5344CB8AC3E}">
        <p14:creationId xmlns:p14="http://schemas.microsoft.com/office/powerpoint/2010/main" val="1190431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6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4"/>
          <p:cNvSpPr txBox="1">
            <a:spLocks noGrp="1"/>
          </p:cNvSpPr>
          <p:nvPr>
            <p:ph type="title"/>
          </p:nvPr>
        </p:nvSpPr>
        <p:spPr>
          <a:xfrm>
            <a:off x="1102347" y="2433916"/>
            <a:ext cx="3540900" cy="6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t>Backlog</a:t>
            </a:r>
            <a:r>
              <a:rPr lang="fr-FR" dirty="0"/>
              <a:t> produit </a:t>
            </a:r>
            <a:br>
              <a:rPr lang="fr-FR" dirty="0"/>
            </a:br>
            <a:r>
              <a:rPr lang="fr-FR" dirty="0"/>
              <a:t>(Priorisé / </a:t>
            </a:r>
            <a:r>
              <a:rPr lang="fr-FR" dirty="0">
                <a:solidFill>
                  <a:srgbClr val="2C49AA"/>
                </a:solidFill>
              </a:rPr>
              <a:t>Estimé</a:t>
            </a:r>
            <a:r>
              <a:rPr lang="fr-FR" dirty="0"/>
              <a:t>)</a:t>
            </a:r>
          </a:p>
        </p:txBody>
      </p:sp>
      <p:sp>
        <p:nvSpPr>
          <p:cNvPr id="687" name="Google Shape;687;p34"/>
          <p:cNvSpPr txBox="1">
            <a:spLocks noGrp="1"/>
          </p:cNvSpPr>
          <p:nvPr>
            <p:ph type="title" idx="2"/>
          </p:nvPr>
        </p:nvSpPr>
        <p:spPr>
          <a:xfrm>
            <a:off x="1102347" y="1902904"/>
            <a:ext cx="1427700" cy="57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08500"/>
                </a:solidFill>
              </a:rPr>
              <a:t>03 -</a:t>
            </a:r>
            <a:endParaRPr dirty="0">
              <a:solidFill>
                <a:srgbClr val="F08500"/>
              </a:solidFill>
            </a:endParaRPr>
          </a:p>
        </p:txBody>
      </p:sp>
      <p:sp>
        <p:nvSpPr>
          <p:cNvPr id="676" name="ZoneTexte 675">
            <a:extLst>
              <a:ext uri="{FF2B5EF4-FFF2-40B4-BE49-F238E27FC236}">
                <a16:creationId xmlns:a16="http://schemas.microsoft.com/office/drawing/2014/main" id="{2A87027D-8F24-B89C-AF6A-9434AB43118C}"/>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11</a:t>
            </a:fld>
            <a:endParaRPr lang="fr-FR" dirty="0"/>
          </a:p>
        </p:txBody>
      </p:sp>
      <p:grpSp>
        <p:nvGrpSpPr>
          <p:cNvPr id="677" name="Google Shape;1499;p58">
            <a:extLst>
              <a:ext uri="{FF2B5EF4-FFF2-40B4-BE49-F238E27FC236}">
                <a16:creationId xmlns:a16="http://schemas.microsoft.com/office/drawing/2014/main" id="{C46B9E21-F48A-EF58-A61D-9F6748F2156B}"/>
              </a:ext>
            </a:extLst>
          </p:cNvPr>
          <p:cNvGrpSpPr/>
          <p:nvPr/>
        </p:nvGrpSpPr>
        <p:grpSpPr>
          <a:xfrm>
            <a:off x="4185404" y="1166192"/>
            <a:ext cx="4255679" cy="3751632"/>
            <a:chOff x="5636365" y="2102674"/>
            <a:chExt cx="2711593" cy="2390429"/>
          </a:xfrm>
        </p:grpSpPr>
        <p:sp>
          <p:nvSpPr>
            <p:cNvPr id="678" name="Google Shape;1500;p58">
              <a:extLst>
                <a:ext uri="{FF2B5EF4-FFF2-40B4-BE49-F238E27FC236}">
                  <a16:creationId xmlns:a16="http://schemas.microsoft.com/office/drawing/2014/main" id="{8A88A40D-5DCD-642E-E387-C830A6D28D2B}"/>
                </a:ext>
              </a:extLst>
            </p:cNvPr>
            <p:cNvSpPr/>
            <p:nvPr/>
          </p:nvSpPr>
          <p:spPr>
            <a:xfrm>
              <a:off x="7019522" y="2301281"/>
              <a:ext cx="1328436" cy="420662"/>
            </a:xfrm>
            <a:custGeom>
              <a:avLst/>
              <a:gdLst/>
              <a:ahLst/>
              <a:cxnLst/>
              <a:rect l="l" t="t" r="r" b="b"/>
              <a:pathLst>
                <a:path w="115970" h="36723" extrusionOk="0">
                  <a:moveTo>
                    <a:pt x="84981" y="0"/>
                  </a:moveTo>
                  <a:lnTo>
                    <a:pt x="65050" y="20409"/>
                  </a:lnTo>
                  <a:lnTo>
                    <a:pt x="49555" y="956"/>
                  </a:lnTo>
                  <a:lnTo>
                    <a:pt x="31126" y="28736"/>
                  </a:lnTo>
                  <a:lnTo>
                    <a:pt x="16519" y="14198"/>
                  </a:lnTo>
                  <a:lnTo>
                    <a:pt x="0" y="36245"/>
                  </a:lnTo>
                  <a:lnTo>
                    <a:pt x="615" y="36723"/>
                  </a:lnTo>
                  <a:lnTo>
                    <a:pt x="16587" y="15290"/>
                  </a:lnTo>
                  <a:lnTo>
                    <a:pt x="31194" y="29897"/>
                  </a:lnTo>
                  <a:lnTo>
                    <a:pt x="49623" y="2116"/>
                  </a:lnTo>
                  <a:lnTo>
                    <a:pt x="64981" y="21501"/>
                  </a:lnTo>
                  <a:lnTo>
                    <a:pt x="85254" y="751"/>
                  </a:lnTo>
                  <a:lnTo>
                    <a:pt x="115970" y="751"/>
                  </a:lnTo>
                  <a:lnTo>
                    <a:pt x="1159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1501;p58">
              <a:extLst>
                <a:ext uri="{FF2B5EF4-FFF2-40B4-BE49-F238E27FC236}">
                  <a16:creationId xmlns:a16="http://schemas.microsoft.com/office/drawing/2014/main" id="{BE2309D5-9C1D-F278-4C1C-5B11EC030A3A}"/>
                </a:ext>
              </a:extLst>
            </p:cNvPr>
            <p:cNvSpPr/>
            <p:nvPr/>
          </p:nvSpPr>
          <p:spPr>
            <a:xfrm>
              <a:off x="6016361" y="2226216"/>
              <a:ext cx="852263" cy="491820"/>
            </a:xfrm>
            <a:custGeom>
              <a:avLst/>
              <a:gdLst/>
              <a:ahLst/>
              <a:cxnLst/>
              <a:rect l="l" t="t" r="r" b="b"/>
              <a:pathLst>
                <a:path w="74401" h="42935" fill="none" extrusionOk="0">
                  <a:moveTo>
                    <a:pt x="0" y="0"/>
                  </a:moveTo>
                  <a:lnTo>
                    <a:pt x="74401" y="0"/>
                  </a:lnTo>
                  <a:lnTo>
                    <a:pt x="74401" y="42934"/>
                  </a:lnTo>
                  <a:lnTo>
                    <a:pt x="0" y="42934"/>
                  </a:lnTo>
                  <a:close/>
                </a:path>
              </a:pathLst>
            </a:custGeom>
            <a:solidFill>
              <a:schemeClr val="accent2"/>
            </a:solidFill>
            <a:ln w="22175" cap="flat" cmpd="sng">
              <a:solidFill>
                <a:schemeClr val="accent6"/>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1502;p58">
              <a:extLst>
                <a:ext uri="{FF2B5EF4-FFF2-40B4-BE49-F238E27FC236}">
                  <a16:creationId xmlns:a16="http://schemas.microsoft.com/office/drawing/2014/main" id="{EF206CC3-3AD1-4ABC-A9B1-13FF8AEDDF16}"/>
                </a:ext>
              </a:extLst>
            </p:cNvPr>
            <p:cNvSpPr/>
            <p:nvPr/>
          </p:nvSpPr>
          <p:spPr>
            <a:xfrm>
              <a:off x="6031998" y="2280169"/>
              <a:ext cx="53174" cy="437867"/>
            </a:xfrm>
            <a:custGeom>
              <a:avLst/>
              <a:gdLst/>
              <a:ahLst/>
              <a:cxnLst/>
              <a:rect l="l" t="t" r="r" b="b"/>
              <a:pathLst>
                <a:path w="4642" h="38225" extrusionOk="0">
                  <a:moveTo>
                    <a:pt x="0" y="0"/>
                  </a:moveTo>
                  <a:lnTo>
                    <a:pt x="0" y="38224"/>
                  </a:lnTo>
                  <a:lnTo>
                    <a:pt x="4642" y="38224"/>
                  </a:lnTo>
                  <a:lnTo>
                    <a:pt x="46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1503;p58">
              <a:extLst>
                <a:ext uri="{FF2B5EF4-FFF2-40B4-BE49-F238E27FC236}">
                  <a16:creationId xmlns:a16="http://schemas.microsoft.com/office/drawing/2014/main" id="{48E48A9C-D307-0337-8AF2-F183B7DD22C7}"/>
                </a:ext>
              </a:extLst>
            </p:cNvPr>
            <p:cNvSpPr/>
            <p:nvPr/>
          </p:nvSpPr>
          <p:spPr>
            <a:xfrm>
              <a:off x="6117223" y="2356013"/>
              <a:ext cx="53186" cy="362024"/>
            </a:xfrm>
            <a:custGeom>
              <a:avLst/>
              <a:gdLst/>
              <a:ahLst/>
              <a:cxnLst/>
              <a:rect l="l" t="t" r="r" b="b"/>
              <a:pathLst>
                <a:path w="4643" h="31604" extrusionOk="0">
                  <a:moveTo>
                    <a:pt x="1" y="0"/>
                  </a:moveTo>
                  <a:lnTo>
                    <a:pt x="1" y="31603"/>
                  </a:lnTo>
                  <a:lnTo>
                    <a:pt x="4642" y="31603"/>
                  </a:lnTo>
                  <a:lnTo>
                    <a:pt x="46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1504;p58">
              <a:extLst>
                <a:ext uri="{FF2B5EF4-FFF2-40B4-BE49-F238E27FC236}">
                  <a16:creationId xmlns:a16="http://schemas.microsoft.com/office/drawing/2014/main" id="{44E93116-FC6D-5B37-BA6B-E339AB9FEA03}"/>
                </a:ext>
              </a:extLst>
            </p:cNvPr>
            <p:cNvSpPr/>
            <p:nvPr/>
          </p:nvSpPr>
          <p:spPr>
            <a:xfrm>
              <a:off x="6201669" y="2471731"/>
              <a:ext cx="53174" cy="246305"/>
            </a:xfrm>
            <a:custGeom>
              <a:avLst/>
              <a:gdLst/>
              <a:ahLst/>
              <a:cxnLst/>
              <a:rect l="l" t="t" r="r" b="b"/>
              <a:pathLst>
                <a:path w="4642" h="21502" extrusionOk="0">
                  <a:moveTo>
                    <a:pt x="0" y="0"/>
                  </a:moveTo>
                  <a:lnTo>
                    <a:pt x="0" y="21501"/>
                  </a:lnTo>
                  <a:lnTo>
                    <a:pt x="4642" y="21501"/>
                  </a:lnTo>
                  <a:lnTo>
                    <a:pt x="46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1505;p58">
              <a:extLst>
                <a:ext uri="{FF2B5EF4-FFF2-40B4-BE49-F238E27FC236}">
                  <a16:creationId xmlns:a16="http://schemas.microsoft.com/office/drawing/2014/main" id="{AE266AD4-5B54-ED49-B98A-662179AE5285}"/>
                </a:ext>
              </a:extLst>
            </p:cNvPr>
            <p:cNvSpPr/>
            <p:nvPr/>
          </p:nvSpPr>
          <p:spPr>
            <a:xfrm>
              <a:off x="6286894" y="2396667"/>
              <a:ext cx="53174" cy="321370"/>
            </a:xfrm>
            <a:custGeom>
              <a:avLst/>
              <a:gdLst/>
              <a:ahLst/>
              <a:cxnLst/>
              <a:rect l="l" t="t" r="r" b="b"/>
              <a:pathLst>
                <a:path w="4642" h="28055" extrusionOk="0">
                  <a:moveTo>
                    <a:pt x="0" y="1"/>
                  </a:moveTo>
                  <a:lnTo>
                    <a:pt x="0" y="28054"/>
                  </a:lnTo>
                  <a:lnTo>
                    <a:pt x="4642" y="28054"/>
                  </a:lnTo>
                  <a:lnTo>
                    <a:pt x="46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1506;p58">
              <a:extLst>
                <a:ext uri="{FF2B5EF4-FFF2-40B4-BE49-F238E27FC236}">
                  <a16:creationId xmlns:a16="http://schemas.microsoft.com/office/drawing/2014/main" id="{4F1284DE-E7D1-94D6-243A-4007479B48BF}"/>
                </a:ext>
              </a:extLst>
            </p:cNvPr>
            <p:cNvSpPr/>
            <p:nvPr/>
          </p:nvSpPr>
          <p:spPr>
            <a:xfrm>
              <a:off x="6371340" y="2552260"/>
              <a:ext cx="53953" cy="165777"/>
            </a:xfrm>
            <a:custGeom>
              <a:avLst/>
              <a:gdLst/>
              <a:ahLst/>
              <a:cxnLst/>
              <a:rect l="l" t="t" r="r" b="b"/>
              <a:pathLst>
                <a:path w="4710" h="14472" extrusionOk="0">
                  <a:moveTo>
                    <a:pt x="0" y="1"/>
                  </a:moveTo>
                  <a:lnTo>
                    <a:pt x="0" y="14471"/>
                  </a:lnTo>
                  <a:lnTo>
                    <a:pt x="4710" y="14471"/>
                  </a:lnTo>
                  <a:lnTo>
                    <a:pt x="47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1507;p58">
              <a:extLst>
                <a:ext uri="{FF2B5EF4-FFF2-40B4-BE49-F238E27FC236}">
                  <a16:creationId xmlns:a16="http://schemas.microsoft.com/office/drawing/2014/main" id="{712521B4-678C-7B34-2F75-90A9666D89E5}"/>
                </a:ext>
              </a:extLst>
            </p:cNvPr>
            <p:cNvSpPr/>
            <p:nvPr/>
          </p:nvSpPr>
          <p:spPr>
            <a:xfrm>
              <a:off x="6456566" y="2635137"/>
              <a:ext cx="53174" cy="82900"/>
            </a:xfrm>
            <a:custGeom>
              <a:avLst/>
              <a:gdLst/>
              <a:ahLst/>
              <a:cxnLst/>
              <a:rect l="l" t="t" r="r" b="b"/>
              <a:pathLst>
                <a:path w="4642" h="7237" extrusionOk="0">
                  <a:moveTo>
                    <a:pt x="0" y="1"/>
                  </a:moveTo>
                  <a:lnTo>
                    <a:pt x="0" y="7236"/>
                  </a:lnTo>
                  <a:lnTo>
                    <a:pt x="4642" y="7236"/>
                  </a:lnTo>
                  <a:lnTo>
                    <a:pt x="46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1508;p58">
              <a:extLst>
                <a:ext uri="{FF2B5EF4-FFF2-40B4-BE49-F238E27FC236}">
                  <a16:creationId xmlns:a16="http://schemas.microsoft.com/office/drawing/2014/main" id="{4C0747EF-2639-AF4A-EC77-63605DDBAB4A}"/>
                </a:ext>
              </a:extLst>
            </p:cNvPr>
            <p:cNvSpPr/>
            <p:nvPr/>
          </p:nvSpPr>
          <p:spPr>
            <a:xfrm>
              <a:off x="6541000" y="2471731"/>
              <a:ext cx="53965" cy="246305"/>
            </a:xfrm>
            <a:custGeom>
              <a:avLst/>
              <a:gdLst/>
              <a:ahLst/>
              <a:cxnLst/>
              <a:rect l="l" t="t" r="r" b="b"/>
              <a:pathLst>
                <a:path w="4711" h="21502" extrusionOk="0">
                  <a:moveTo>
                    <a:pt x="1" y="0"/>
                  </a:moveTo>
                  <a:lnTo>
                    <a:pt x="1" y="21501"/>
                  </a:lnTo>
                  <a:lnTo>
                    <a:pt x="4711" y="21501"/>
                  </a:lnTo>
                  <a:lnTo>
                    <a:pt x="4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1509;p58">
              <a:extLst>
                <a:ext uri="{FF2B5EF4-FFF2-40B4-BE49-F238E27FC236}">
                  <a16:creationId xmlns:a16="http://schemas.microsoft.com/office/drawing/2014/main" id="{4AFD9B78-48FD-4E10-DE5D-F0BD84517B67}"/>
                </a:ext>
              </a:extLst>
            </p:cNvPr>
            <p:cNvSpPr/>
            <p:nvPr/>
          </p:nvSpPr>
          <p:spPr>
            <a:xfrm>
              <a:off x="6626237" y="2351316"/>
              <a:ext cx="53174" cy="366720"/>
            </a:xfrm>
            <a:custGeom>
              <a:avLst/>
              <a:gdLst/>
              <a:ahLst/>
              <a:cxnLst/>
              <a:rect l="l" t="t" r="r" b="b"/>
              <a:pathLst>
                <a:path w="4642" h="32014" extrusionOk="0">
                  <a:moveTo>
                    <a:pt x="0" y="1"/>
                  </a:moveTo>
                  <a:lnTo>
                    <a:pt x="0" y="32013"/>
                  </a:lnTo>
                  <a:lnTo>
                    <a:pt x="4641" y="32013"/>
                  </a:lnTo>
                  <a:lnTo>
                    <a:pt x="46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1510;p58">
              <a:extLst>
                <a:ext uri="{FF2B5EF4-FFF2-40B4-BE49-F238E27FC236}">
                  <a16:creationId xmlns:a16="http://schemas.microsoft.com/office/drawing/2014/main" id="{DC3AC6BB-1029-5D41-9A68-9CC8560E5475}"/>
                </a:ext>
              </a:extLst>
            </p:cNvPr>
            <p:cNvSpPr/>
            <p:nvPr/>
          </p:nvSpPr>
          <p:spPr>
            <a:xfrm>
              <a:off x="6710672" y="2280169"/>
              <a:ext cx="53965" cy="437867"/>
            </a:xfrm>
            <a:custGeom>
              <a:avLst/>
              <a:gdLst/>
              <a:ahLst/>
              <a:cxnLst/>
              <a:rect l="l" t="t" r="r" b="b"/>
              <a:pathLst>
                <a:path w="4711" h="38225" extrusionOk="0">
                  <a:moveTo>
                    <a:pt x="1" y="0"/>
                  </a:moveTo>
                  <a:lnTo>
                    <a:pt x="1" y="38224"/>
                  </a:lnTo>
                  <a:lnTo>
                    <a:pt x="4711" y="38224"/>
                  </a:lnTo>
                  <a:lnTo>
                    <a:pt x="4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1511;p58">
              <a:extLst>
                <a:ext uri="{FF2B5EF4-FFF2-40B4-BE49-F238E27FC236}">
                  <a16:creationId xmlns:a16="http://schemas.microsoft.com/office/drawing/2014/main" id="{AEC65AE5-ABBD-5CCC-DA95-E4320B2CC3BD}"/>
                </a:ext>
              </a:extLst>
            </p:cNvPr>
            <p:cNvSpPr/>
            <p:nvPr/>
          </p:nvSpPr>
          <p:spPr>
            <a:xfrm>
              <a:off x="6795897" y="2422463"/>
              <a:ext cx="53186" cy="295573"/>
            </a:xfrm>
            <a:custGeom>
              <a:avLst/>
              <a:gdLst/>
              <a:ahLst/>
              <a:cxnLst/>
              <a:rect l="l" t="t" r="r" b="b"/>
              <a:pathLst>
                <a:path w="4643" h="25803" extrusionOk="0">
                  <a:moveTo>
                    <a:pt x="1" y="1"/>
                  </a:moveTo>
                  <a:lnTo>
                    <a:pt x="1" y="25802"/>
                  </a:lnTo>
                  <a:lnTo>
                    <a:pt x="4642" y="25802"/>
                  </a:lnTo>
                  <a:lnTo>
                    <a:pt x="46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1512;p58">
              <a:extLst>
                <a:ext uri="{FF2B5EF4-FFF2-40B4-BE49-F238E27FC236}">
                  <a16:creationId xmlns:a16="http://schemas.microsoft.com/office/drawing/2014/main" id="{37E57001-AB94-ABA9-4931-BE6904CFD0ED}"/>
                </a:ext>
              </a:extLst>
            </p:cNvPr>
            <p:cNvSpPr/>
            <p:nvPr/>
          </p:nvSpPr>
          <p:spPr>
            <a:xfrm>
              <a:off x="7109432" y="2148025"/>
              <a:ext cx="211906" cy="211906"/>
            </a:xfrm>
            <a:custGeom>
              <a:avLst/>
              <a:gdLst/>
              <a:ahLst/>
              <a:cxnLst/>
              <a:rect l="l" t="t" r="r" b="b"/>
              <a:pathLst>
                <a:path w="18499" h="18499" extrusionOk="0">
                  <a:moveTo>
                    <a:pt x="9238" y="3244"/>
                  </a:moveTo>
                  <a:cubicBezTo>
                    <a:pt x="10695" y="3244"/>
                    <a:pt x="12177" y="3781"/>
                    <a:pt x="13379" y="4983"/>
                  </a:cubicBezTo>
                  <a:cubicBezTo>
                    <a:pt x="15768" y="7304"/>
                    <a:pt x="15768" y="11058"/>
                    <a:pt x="13516" y="13379"/>
                  </a:cubicBezTo>
                  <a:cubicBezTo>
                    <a:pt x="12281" y="14637"/>
                    <a:pt x="10751" y="15200"/>
                    <a:pt x="9250" y="15200"/>
                  </a:cubicBezTo>
                  <a:cubicBezTo>
                    <a:pt x="6190" y="15200"/>
                    <a:pt x="3255" y="12856"/>
                    <a:pt x="3209" y="9284"/>
                  </a:cubicBezTo>
                  <a:cubicBezTo>
                    <a:pt x="3163" y="5665"/>
                    <a:pt x="6144" y="3244"/>
                    <a:pt x="9238" y="3244"/>
                  </a:cubicBezTo>
                  <a:close/>
                  <a:moveTo>
                    <a:pt x="7646" y="1"/>
                  </a:moveTo>
                  <a:lnTo>
                    <a:pt x="5803" y="547"/>
                  </a:lnTo>
                  <a:lnTo>
                    <a:pt x="5735" y="2117"/>
                  </a:lnTo>
                  <a:cubicBezTo>
                    <a:pt x="5325" y="2253"/>
                    <a:pt x="4984" y="2458"/>
                    <a:pt x="4642" y="2731"/>
                  </a:cubicBezTo>
                  <a:lnTo>
                    <a:pt x="3277" y="2117"/>
                  </a:lnTo>
                  <a:lnTo>
                    <a:pt x="1912" y="3482"/>
                  </a:lnTo>
                  <a:lnTo>
                    <a:pt x="2595" y="4779"/>
                  </a:lnTo>
                  <a:cubicBezTo>
                    <a:pt x="2322" y="5120"/>
                    <a:pt x="2117" y="5530"/>
                    <a:pt x="1980" y="5939"/>
                  </a:cubicBezTo>
                  <a:lnTo>
                    <a:pt x="479" y="6007"/>
                  </a:lnTo>
                  <a:lnTo>
                    <a:pt x="1" y="7919"/>
                  </a:lnTo>
                  <a:lnTo>
                    <a:pt x="1230" y="8738"/>
                  </a:lnTo>
                  <a:lnTo>
                    <a:pt x="1230" y="9420"/>
                  </a:lnTo>
                  <a:cubicBezTo>
                    <a:pt x="1230" y="9625"/>
                    <a:pt x="1230" y="9830"/>
                    <a:pt x="1230" y="10034"/>
                  </a:cubicBezTo>
                  <a:lnTo>
                    <a:pt x="1" y="10922"/>
                  </a:lnTo>
                  <a:lnTo>
                    <a:pt x="547" y="12765"/>
                  </a:lnTo>
                  <a:lnTo>
                    <a:pt x="2049" y="12833"/>
                  </a:lnTo>
                  <a:cubicBezTo>
                    <a:pt x="2185" y="13243"/>
                    <a:pt x="2458" y="13584"/>
                    <a:pt x="2663" y="13925"/>
                  </a:cubicBezTo>
                  <a:lnTo>
                    <a:pt x="2049" y="15290"/>
                  </a:lnTo>
                  <a:lnTo>
                    <a:pt x="3414" y="16587"/>
                  </a:lnTo>
                  <a:lnTo>
                    <a:pt x="4779" y="15905"/>
                  </a:lnTo>
                  <a:cubicBezTo>
                    <a:pt x="5120" y="16178"/>
                    <a:pt x="5530" y="16382"/>
                    <a:pt x="5871" y="16519"/>
                  </a:cubicBezTo>
                  <a:lnTo>
                    <a:pt x="6008" y="18021"/>
                  </a:lnTo>
                  <a:lnTo>
                    <a:pt x="7851" y="18498"/>
                  </a:lnTo>
                  <a:lnTo>
                    <a:pt x="8670" y="17270"/>
                  </a:lnTo>
                  <a:lnTo>
                    <a:pt x="9967" y="17270"/>
                  </a:lnTo>
                  <a:lnTo>
                    <a:pt x="10854" y="18498"/>
                  </a:lnTo>
                  <a:lnTo>
                    <a:pt x="12697" y="17952"/>
                  </a:lnTo>
                  <a:lnTo>
                    <a:pt x="12765" y="16519"/>
                  </a:lnTo>
                  <a:cubicBezTo>
                    <a:pt x="13175" y="16314"/>
                    <a:pt x="13516" y="16041"/>
                    <a:pt x="13925" y="15836"/>
                  </a:cubicBezTo>
                  <a:lnTo>
                    <a:pt x="15222" y="16451"/>
                  </a:lnTo>
                  <a:lnTo>
                    <a:pt x="16588" y="15086"/>
                  </a:lnTo>
                  <a:lnTo>
                    <a:pt x="15905" y="13789"/>
                  </a:lnTo>
                  <a:cubicBezTo>
                    <a:pt x="16110" y="13379"/>
                    <a:pt x="16383" y="13038"/>
                    <a:pt x="16519" y="12628"/>
                  </a:cubicBezTo>
                  <a:lnTo>
                    <a:pt x="18021" y="12492"/>
                  </a:lnTo>
                  <a:lnTo>
                    <a:pt x="18499" y="10649"/>
                  </a:lnTo>
                  <a:lnTo>
                    <a:pt x="17270" y="9830"/>
                  </a:lnTo>
                  <a:cubicBezTo>
                    <a:pt x="17270" y="9557"/>
                    <a:pt x="17270" y="9352"/>
                    <a:pt x="17270" y="9147"/>
                  </a:cubicBezTo>
                  <a:lnTo>
                    <a:pt x="17270" y="8465"/>
                  </a:lnTo>
                  <a:lnTo>
                    <a:pt x="18499" y="7645"/>
                  </a:lnTo>
                  <a:lnTo>
                    <a:pt x="17953" y="5803"/>
                  </a:lnTo>
                  <a:lnTo>
                    <a:pt x="16451" y="5734"/>
                  </a:lnTo>
                  <a:cubicBezTo>
                    <a:pt x="16246" y="5325"/>
                    <a:pt x="16041" y="4983"/>
                    <a:pt x="15837" y="4574"/>
                  </a:cubicBezTo>
                  <a:lnTo>
                    <a:pt x="16451" y="3277"/>
                  </a:lnTo>
                  <a:lnTo>
                    <a:pt x="15018" y="1912"/>
                  </a:lnTo>
                  <a:lnTo>
                    <a:pt x="13721" y="2594"/>
                  </a:lnTo>
                  <a:cubicBezTo>
                    <a:pt x="13379" y="2321"/>
                    <a:pt x="12970" y="2117"/>
                    <a:pt x="12560" y="1980"/>
                  </a:cubicBezTo>
                  <a:lnTo>
                    <a:pt x="12492" y="478"/>
                  </a:lnTo>
                  <a:lnTo>
                    <a:pt x="10581" y="1"/>
                  </a:lnTo>
                  <a:lnTo>
                    <a:pt x="9762" y="1229"/>
                  </a:lnTo>
                  <a:lnTo>
                    <a:pt x="8465" y="1229"/>
                  </a:lnTo>
                  <a:lnTo>
                    <a:pt x="7646" y="1"/>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1513;p58">
              <a:extLst>
                <a:ext uri="{FF2B5EF4-FFF2-40B4-BE49-F238E27FC236}">
                  <a16:creationId xmlns:a16="http://schemas.microsoft.com/office/drawing/2014/main" id="{4973677E-5D87-45F2-67E2-189267E9398C}"/>
                </a:ext>
              </a:extLst>
            </p:cNvPr>
            <p:cNvSpPr/>
            <p:nvPr/>
          </p:nvSpPr>
          <p:spPr>
            <a:xfrm>
              <a:off x="7109432" y="2148025"/>
              <a:ext cx="211906" cy="211906"/>
            </a:xfrm>
            <a:custGeom>
              <a:avLst/>
              <a:gdLst/>
              <a:ahLst/>
              <a:cxnLst/>
              <a:rect l="l" t="t" r="r" b="b"/>
              <a:pathLst>
                <a:path w="18499" h="18499" extrusionOk="0">
                  <a:moveTo>
                    <a:pt x="10649" y="1"/>
                  </a:moveTo>
                  <a:lnTo>
                    <a:pt x="9762" y="1229"/>
                  </a:lnTo>
                  <a:lnTo>
                    <a:pt x="9762" y="1298"/>
                  </a:lnTo>
                  <a:cubicBezTo>
                    <a:pt x="9898" y="1298"/>
                    <a:pt x="10376" y="342"/>
                    <a:pt x="10513" y="205"/>
                  </a:cubicBezTo>
                  <a:cubicBezTo>
                    <a:pt x="10553" y="165"/>
                    <a:pt x="10622" y="149"/>
                    <a:pt x="10708" y="149"/>
                  </a:cubicBezTo>
                  <a:cubicBezTo>
                    <a:pt x="10917" y="149"/>
                    <a:pt x="11227" y="245"/>
                    <a:pt x="11468" y="342"/>
                  </a:cubicBezTo>
                  <a:cubicBezTo>
                    <a:pt x="11809" y="410"/>
                    <a:pt x="12356" y="410"/>
                    <a:pt x="12424" y="683"/>
                  </a:cubicBezTo>
                  <a:cubicBezTo>
                    <a:pt x="12492" y="956"/>
                    <a:pt x="12287" y="1639"/>
                    <a:pt x="12492" y="1980"/>
                  </a:cubicBezTo>
                  <a:cubicBezTo>
                    <a:pt x="12833" y="2253"/>
                    <a:pt x="13243" y="2526"/>
                    <a:pt x="13652" y="2663"/>
                  </a:cubicBezTo>
                  <a:cubicBezTo>
                    <a:pt x="13994" y="2663"/>
                    <a:pt x="14403" y="2321"/>
                    <a:pt x="14676" y="2185"/>
                  </a:cubicBezTo>
                  <a:cubicBezTo>
                    <a:pt x="14808" y="2119"/>
                    <a:pt x="14897" y="2089"/>
                    <a:pt x="14969" y="2089"/>
                  </a:cubicBezTo>
                  <a:cubicBezTo>
                    <a:pt x="15121" y="2089"/>
                    <a:pt x="15195" y="2226"/>
                    <a:pt x="15427" y="2458"/>
                  </a:cubicBezTo>
                  <a:lnTo>
                    <a:pt x="16314" y="3345"/>
                  </a:lnTo>
                  <a:cubicBezTo>
                    <a:pt x="16314" y="3345"/>
                    <a:pt x="16323" y="3342"/>
                    <a:pt x="16336" y="3337"/>
                  </a:cubicBezTo>
                  <a:lnTo>
                    <a:pt x="16336" y="3337"/>
                  </a:lnTo>
                  <a:cubicBezTo>
                    <a:pt x="16086" y="3666"/>
                    <a:pt x="15897" y="4056"/>
                    <a:pt x="15768" y="4506"/>
                  </a:cubicBezTo>
                  <a:cubicBezTo>
                    <a:pt x="15700" y="4915"/>
                    <a:pt x="16178" y="5325"/>
                    <a:pt x="16383" y="5734"/>
                  </a:cubicBezTo>
                  <a:cubicBezTo>
                    <a:pt x="16416" y="5734"/>
                    <a:pt x="16460" y="5733"/>
                    <a:pt x="16512" y="5732"/>
                  </a:cubicBezTo>
                  <a:lnTo>
                    <a:pt x="16512" y="5732"/>
                  </a:lnTo>
                  <a:cubicBezTo>
                    <a:pt x="16313" y="5658"/>
                    <a:pt x="16245" y="5322"/>
                    <a:pt x="16110" y="5120"/>
                  </a:cubicBezTo>
                  <a:cubicBezTo>
                    <a:pt x="16041" y="4983"/>
                    <a:pt x="15837" y="4710"/>
                    <a:pt x="15837" y="4574"/>
                  </a:cubicBezTo>
                  <a:cubicBezTo>
                    <a:pt x="15905" y="4437"/>
                    <a:pt x="15973" y="4233"/>
                    <a:pt x="16041" y="4096"/>
                  </a:cubicBezTo>
                  <a:cubicBezTo>
                    <a:pt x="16178" y="3823"/>
                    <a:pt x="16314" y="3550"/>
                    <a:pt x="16451" y="3277"/>
                  </a:cubicBezTo>
                  <a:cubicBezTo>
                    <a:pt x="16451" y="3277"/>
                    <a:pt x="16450" y="3276"/>
                    <a:pt x="16447" y="3273"/>
                  </a:cubicBezTo>
                  <a:lnTo>
                    <a:pt x="16447" y="3273"/>
                  </a:lnTo>
                  <a:cubicBezTo>
                    <a:pt x="16466" y="3253"/>
                    <a:pt x="16473" y="3231"/>
                    <a:pt x="16451" y="3209"/>
                  </a:cubicBezTo>
                  <a:lnTo>
                    <a:pt x="15086" y="1912"/>
                  </a:lnTo>
                  <a:lnTo>
                    <a:pt x="15018" y="1912"/>
                  </a:lnTo>
                  <a:lnTo>
                    <a:pt x="14199" y="2321"/>
                  </a:lnTo>
                  <a:cubicBezTo>
                    <a:pt x="14062" y="2390"/>
                    <a:pt x="13925" y="2458"/>
                    <a:pt x="13789" y="2526"/>
                  </a:cubicBezTo>
                  <a:cubicBezTo>
                    <a:pt x="13584" y="2526"/>
                    <a:pt x="13311" y="2321"/>
                    <a:pt x="13175" y="2253"/>
                  </a:cubicBezTo>
                  <a:cubicBezTo>
                    <a:pt x="13038" y="2117"/>
                    <a:pt x="12697" y="2048"/>
                    <a:pt x="12629" y="1912"/>
                  </a:cubicBezTo>
                  <a:cubicBezTo>
                    <a:pt x="12560" y="1707"/>
                    <a:pt x="12560" y="1571"/>
                    <a:pt x="12629" y="1366"/>
                  </a:cubicBezTo>
                  <a:lnTo>
                    <a:pt x="12560" y="547"/>
                  </a:lnTo>
                  <a:lnTo>
                    <a:pt x="12560" y="478"/>
                  </a:lnTo>
                  <a:lnTo>
                    <a:pt x="10649" y="1"/>
                  </a:lnTo>
                  <a:close/>
                  <a:moveTo>
                    <a:pt x="17151" y="5717"/>
                  </a:moveTo>
                  <a:cubicBezTo>
                    <a:pt x="16918" y="5717"/>
                    <a:pt x="16675" y="5727"/>
                    <a:pt x="16512" y="5732"/>
                  </a:cubicBezTo>
                  <a:lnTo>
                    <a:pt x="16512" y="5732"/>
                  </a:lnTo>
                  <a:cubicBezTo>
                    <a:pt x="16514" y="5733"/>
                    <a:pt x="16517" y="5733"/>
                    <a:pt x="16519" y="5734"/>
                  </a:cubicBezTo>
                  <a:lnTo>
                    <a:pt x="16997" y="5734"/>
                  </a:lnTo>
                  <a:lnTo>
                    <a:pt x="17803" y="5792"/>
                  </a:lnTo>
                  <a:lnTo>
                    <a:pt x="17803" y="5792"/>
                  </a:lnTo>
                  <a:cubicBezTo>
                    <a:pt x="17716" y="5732"/>
                    <a:pt x="17441" y="5717"/>
                    <a:pt x="17151" y="5717"/>
                  </a:cubicBezTo>
                  <a:close/>
                  <a:moveTo>
                    <a:pt x="7646" y="1"/>
                  </a:moveTo>
                  <a:lnTo>
                    <a:pt x="5735" y="547"/>
                  </a:lnTo>
                  <a:lnTo>
                    <a:pt x="5735" y="1434"/>
                  </a:lnTo>
                  <a:cubicBezTo>
                    <a:pt x="5735" y="1639"/>
                    <a:pt x="5735" y="1775"/>
                    <a:pt x="5735" y="1980"/>
                  </a:cubicBezTo>
                  <a:cubicBezTo>
                    <a:pt x="5666" y="2117"/>
                    <a:pt x="5325" y="2185"/>
                    <a:pt x="5189" y="2321"/>
                  </a:cubicBezTo>
                  <a:cubicBezTo>
                    <a:pt x="5006" y="2382"/>
                    <a:pt x="4824" y="2605"/>
                    <a:pt x="4642" y="2605"/>
                  </a:cubicBezTo>
                  <a:cubicBezTo>
                    <a:pt x="4619" y="2605"/>
                    <a:pt x="4597" y="2602"/>
                    <a:pt x="4574" y="2594"/>
                  </a:cubicBezTo>
                  <a:cubicBezTo>
                    <a:pt x="4438" y="2594"/>
                    <a:pt x="4301" y="2526"/>
                    <a:pt x="4096" y="2390"/>
                  </a:cubicBezTo>
                  <a:lnTo>
                    <a:pt x="3277" y="2048"/>
                  </a:lnTo>
                  <a:lnTo>
                    <a:pt x="1912" y="3414"/>
                  </a:lnTo>
                  <a:lnTo>
                    <a:pt x="1912" y="3482"/>
                  </a:lnTo>
                  <a:lnTo>
                    <a:pt x="2322" y="4233"/>
                  </a:lnTo>
                  <a:cubicBezTo>
                    <a:pt x="2390" y="4369"/>
                    <a:pt x="2458" y="4574"/>
                    <a:pt x="2527" y="4710"/>
                  </a:cubicBezTo>
                  <a:cubicBezTo>
                    <a:pt x="2527" y="4915"/>
                    <a:pt x="2322" y="5120"/>
                    <a:pt x="2253" y="5325"/>
                  </a:cubicBezTo>
                  <a:cubicBezTo>
                    <a:pt x="2117" y="5461"/>
                    <a:pt x="2049" y="5803"/>
                    <a:pt x="1912" y="5871"/>
                  </a:cubicBezTo>
                  <a:lnTo>
                    <a:pt x="1366" y="5871"/>
                  </a:lnTo>
                  <a:lnTo>
                    <a:pt x="479" y="5939"/>
                  </a:lnTo>
                  <a:cubicBezTo>
                    <a:pt x="342" y="6553"/>
                    <a:pt x="138" y="7168"/>
                    <a:pt x="1" y="7782"/>
                  </a:cubicBezTo>
                  <a:cubicBezTo>
                    <a:pt x="1" y="7782"/>
                    <a:pt x="1" y="7850"/>
                    <a:pt x="1" y="7850"/>
                  </a:cubicBezTo>
                  <a:lnTo>
                    <a:pt x="84" y="7903"/>
                  </a:lnTo>
                  <a:lnTo>
                    <a:pt x="84" y="7903"/>
                  </a:lnTo>
                  <a:cubicBezTo>
                    <a:pt x="74" y="7885"/>
                    <a:pt x="69" y="7867"/>
                    <a:pt x="69" y="7850"/>
                  </a:cubicBezTo>
                  <a:cubicBezTo>
                    <a:pt x="69" y="7645"/>
                    <a:pt x="138" y="7441"/>
                    <a:pt x="206" y="7236"/>
                  </a:cubicBezTo>
                  <a:cubicBezTo>
                    <a:pt x="274" y="6895"/>
                    <a:pt x="342" y="6485"/>
                    <a:pt x="479" y="6144"/>
                  </a:cubicBezTo>
                  <a:cubicBezTo>
                    <a:pt x="615" y="6007"/>
                    <a:pt x="615" y="6007"/>
                    <a:pt x="888" y="6007"/>
                  </a:cubicBezTo>
                  <a:cubicBezTo>
                    <a:pt x="988" y="6027"/>
                    <a:pt x="1088" y="6036"/>
                    <a:pt x="1188" y="6036"/>
                  </a:cubicBezTo>
                  <a:cubicBezTo>
                    <a:pt x="1430" y="6036"/>
                    <a:pt x="1671" y="5987"/>
                    <a:pt x="1912" y="5939"/>
                  </a:cubicBezTo>
                  <a:cubicBezTo>
                    <a:pt x="2117" y="5871"/>
                    <a:pt x="2117" y="5666"/>
                    <a:pt x="2253" y="5461"/>
                  </a:cubicBezTo>
                  <a:cubicBezTo>
                    <a:pt x="2322" y="5256"/>
                    <a:pt x="2663" y="4915"/>
                    <a:pt x="2663" y="4710"/>
                  </a:cubicBezTo>
                  <a:cubicBezTo>
                    <a:pt x="2595" y="4574"/>
                    <a:pt x="2322" y="4164"/>
                    <a:pt x="2253" y="3960"/>
                  </a:cubicBezTo>
                  <a:cubicBezTo>
                    <a:pt x="2117" y="3755"/>
                    <a:pt x="1980" y="3482"/>
                    <a:pt x="1980" y="3414"/>
                  </a:cubicBezTo>
                  <a:cubicBezTo>
                    <a:pt x="2049" y="3345"/>
                    <a:pt x="2595" y="2799"/>
                    <a:pt x="2731" y="2663"/>
                  </a:cubicBezTo>
                  <a:cubicBezTo>
                    <a:pt x="2868" y="2526"/>
                    <a:pt x="3141" y="2117"/>
                    <a:pt x="3277" y="2117"/>
                  </a:cubicBezTo>
                  <a:cubicBezTo>
                    <a:pt x="3550" y="2185"/>
                    <a:pt x="3823" y="2321"/>
                    <a:pt x="4028" y="2458"/>
                  </a:cubicBezTo>
                  <a:cubicBezTo>
                    <a:pt x="4233" y="2594"/>
                    <a:pt x="4438" y="2663"/>
                    <a:pt x="4574" y="2731"/>
                  </a:cubicBezTo>
                  <a:cubicBezTo>
                    <a:pt x="4847" y="2731"/>
                    <a:pt x="5462" y="2185"/>
                    <a:pt x="5735" y="2048"/>
                  </a:cubicBezTo>
                  <a:cubicBezTo>
                    <a:pt x="5735" y="1639"/>
                    <a:pt x="5735" y="1161"/>
                    <a:pt x="5803" y="751"/>
                  </a:cubicBezTo>
                  <a:cubicBezTo>
                    <a:pt x="5939" y="478"/>
                    <a:pt x="6349" y="478"/>
                    <a:pt x="6690" y="342"/>
                  </a:cubicBezTo>
                  <a:cubicBezTo>
                    <a:pt x="7001" y="290"/>
                    <a:pt x="7312" y="160"/>
                    <a:pt x="7534" y="160"/>
                  </a:cubicBezTo>
                  <a:cubicBezTo>
                    <a:pt x="7604" y="160"/>
                    <a:pt x="7665" y="173"/>
                    <a:pt x="7714" y="205"/>
                  </a:cubicBezTo>
                  <a:cubicBezTo>
                    <a:pt x="7911" y="403"/>
                    <a:pt x="8298" y="1233"/>
                    <a:pt x="8449" y="1233"/>
                  </a:cubicBezTo>
                  <a:cubicBezTo>
                    <a:pt x="8454" y="1233"/>
                    <a:pt x="8460" y="1232"/>
                    <a:pt x="8465" y="1229"/>
                  </a:cubicBezTo>
                  <a:lnTo>
                    <a:pt x="8465" y="1366"/>
                  </a:lnTo>
                  <a:cubicBezTo>
                    <a:pt x="8670" y="1332"/>
                    <a:pt x="8891" y="1315"/>
                    <a:pt x="9113" y="1315"/>
                  </a:cubicBezTo>
                  <a:cubicBezTo>
                    <a:pt x="9335" y="1315"/>
                    <a:pt x="9557" y="1332"/>
                    <a:pt x="9762" y="1366"/>
                  </a:cubicBezTo>
                  <a:cubicBezTo>
                    <a:pt x="9830" y="1366"/>
                    <a:pt x="9830" y="1298"/>
                    <a:pt x="9762" y="1298"/>
                  </a:cubicBezTo>
                  <a:cubicBezTo>
                    <a:pt x="9557" y="1229"/>
                    <a:pt x="9352" y="1195"/>
                    <a:pt x="9147" y="1195"/>
                  </a:cubicBezTo>
                  <a:cubicBezTo>
                    <a:pt x="8943" y="1195"/>
                    <a:pt x="8738" y="1229"/>
                    <a:pt x="8533" y="1298"/>
                  </a:cubicBezTo>
                  <a:lnTo>
                    <a:pt x="8533" y="1229"/>
                  </a:lnTo>
                  <a:lnTo>
                    <a:pt x="7646" y="1"/>
                  </a:lnTo>
                  <a:close/>
                  <a:moveTo>
                    <a:pt x="84" y="7903"/>
                  </a:moveTo>
                  <a:cubicBezTo>
                    <a:pt x="172" y="8076"/>
                    <a:pt x="634" y="8306"/>
                    <a:pt x="818" y="8376"/>
                  </a:cubicBezTo>
                  <a:lnTo>
                    <a:pt x="818" y="8376"/>
                  </a:lnTo>
                  <a:lnTo>
                    <a:pt x="84" y="7903"/>
                  </a:lnTo>
                  <a:close/>
                  <a:moveTo>
                    <a:pt x="818" y="8376"/>
                  </a:moveTo>
                  <a:lnTo>
                    <a:pt x="957" y="8465"/>
                  </a:lnTo>
                  <a:cubicBezTo>
                    <a:pt x="1161" y="8601"/>
                    <a:pt x="1161" y="8601"/>
                    <a:pt x="1230" y="8806"/>
                  </a:cubicBezTo>
                  <a:cubicBezTo>
                    <a:pt x="1230" y="9079"/>
                    <a:pt x="1093" y="9625"/>
                    <a:pt x="1298" y="9898"/>
                  </a:cubicBezTo>
                  <a:cubicBezTo>
                    <a:pt x="1298" y="9504"/>
                    <a:pt x="1298" y="9056"/>
                    <a:pt x="1298" y="8669"/>
                  </a:cubicBezTo>
                  <a:cubicBezTo>
                    <a:pt x="1230" y="8533"/>
                    <a:pt x="957" y="8465"/>
                    <a:pt x="888" y="8396"/>
                  </a:cubicBezTo>
                  <a:cubicBezTo>
                    <a:pt x="878" y="8396"/>
                    <a:pt x="853" y="8389"/>
                    <a:pt x="818" y="8376"/>
                  </a:cubicBezTo>
                  <a:close/>
                  <a:moveTo>
                    <a:pt x="1298" y="9898"/>
                  </a:moveTo>
                  <a:lnTo>
                    <a:pt x="69" y="10717"/>
                  </a:lnTo>
                  <a:lnTo>
                    <a:pt x="69" y="10785"/>
                  </a:lnTo>
                  <a:cubicBezTo>
                    <a:pt x="77" y="10821"/>
                    <a:pt x="85" y="10857"/>
                    <a:pt x="94" y="10893"/>
                  </a:cubicBezTo>
                  <a:lnTo>
                    <a:pt x="94" y="10893"/>
                  </a:lnTo>
                  <a:cubicBezTo>
                    <a:pt x="95" y="10808"/>
                    <a:pt x="161" y="10757"/>
                    <a:pt x="342" y="10649"/>
                  </a:cubicBezTo>
                  <a:cubicBezTo>
                    <a:pt x="615" y="10444"/>
                    <a:pt x="957" y="10239"/>
                    <a:pt x="1230" y="9966"/>
                  </a:cubicBezTo>
                  <a:lnTo>
                    <a:pt x="1298" y="9966"/>
                  </a:lnTo>
                  <a:cubicBezTo>
                    <a:pt x="1298" y="9944"/>
                    <a:pt x="1298" y="9921"/>
                    <a:pt x="1298" y="9898"/>
                  </a:cubicBezTo>
                  <a:close/>
                  <a:moveTo>
                    <a:pt x="94" y="10893"/>
                  </a:moveTo>
                  <a:cubicBezTo>
                    <a:pt x="93" y="10937"/>
                    <a:pt x="109" y="10989"/>
                    <a:pt x="135" y="11062"/>
                  </a:cubicBezTo>
                  <a:lnTo>
                    <a:pt x="135" y="11062"/>
                  </a:lnTo>
                  <a:cubicBezTo>
                    <a:pt x="121" y="11006"/>
                    <a:pt x="107" y="10950"/>
                    <a:pt x="94" y="10893"/>
                  </a:cubicBezTo>
                  <a:close/>
                  <a:moveTo>
                    <a:pt x="135" y="11062"/>
                  </a:moveTo>
                  <a:lnTo>
                    <a:pt x="135" y="11062"/>
                  </a:lnTo>
                  <a:cubicBezTo>
                    <a:pt x="167" y="11192"/>
                    <a:pt x="202" y="11322"/>
                    <a:pt x="238" y="11452"/>
                  </a:cubicBezTo>
                  <a:lnTo>
                    <a:pt x="238" y="11452"/>
                  </a:lnTo>
                  <a:cubicBezTo>
                    <a:pt x="227" y="11389"/>
                    <a:pt x="216" y="11326"/>
                    <a:pt x="206" y="11263"/>
                  </a:cubicBezTo>
                  <a:cubicBezTo>
                    <a:pt x="178" y="11181"/>
                    <a:pt x="154" y="11116"/>
                    <a:pt x="135" y="11062"/>
                  </a:cubicBezTo>
                  <a:close/>
                  <a:moveTo>
                    <a:pt x="238" y="11452"/>
                  </a:moveTo>
                  <a:lnTo>
                    <a:pt x="238" y="11452"/>
                  </a:lnTo>
                  <a:cubicBezTo>
                    <a:pt x="290" y="11751"/>
                    <a:pt x="353" y="12049"/>
                    <a:pt x="480" y="12348"/>
                  </a:cubicBezTo>
                  <a:lnTo>
                    <a:pt x="480" y="12348"/>
                  </a:lnTo>
                  <a:cubicBezTo>
                    <a:pt x="406" y="12049"/>
                    <a:pt x="319" y="11751"/>
                    <a:pt x="238" y="11452"/>
                  </a:cubicBezTo>
                  <a:close/>
                  <a:moveTo>
                    <a:pt x="480" y="12348"/>
                  </a:moveTo>
                  <a:cubicBezTo>
                    <a:pt x="504" y="12441"/>
                    <a:pt x="526" y="12535"/>
                    <a:pt x="547" y="12628"/>
                  </a:cubicBezTo>
                  <a:lnTo>
                    <a:pt x="1503" y="12697"/>
                  </a:lnTo>
                  <a:lnTo>
                    <a:pt x="1980" y="12697"/>
                  </a:lnTo>
                  <a:cubicBezTo>
                    <a:pt x="2117" y="12765"/>
                    <a:pt x="2253" y="13038"/>
                    <a:pt x="2322" y="13243"/>
                  </a:cubicBezTo>
                  <a:cubicBezTo>
                    <a:pt x="2458" y="13379"/>
                    <a:pt x="2663" y="13652"/>
                    <a:pt x="2663" y="13857"/>
                  </a:cubicBezTo>
                  <a:cubicBezTo>
                    <a:pt x="2595" y="13993"/>
                    <a:pt x="2527" y="14130"/>
                    <a:pt x="2458" y="14266"/>
                  </a:cubicBezTo>
                  <a:lnTo>
                    <a:pt x="2049" y="15086"/>
                  </a:lnTo>
                  <a:lnTo>
                    <a:pt x="2049" y="15154"/>
                  </a:lnTo>
                  <a:lnTo>
                    <a:pt x="2127" y="15236"/>
                  </a:lnTo>
                  <a:lnTo>
                    <a:pt x="2127" y="15236"/>
                  </a:lnTo>
                  <a:cubicBezTo>
                    <a:pt x="2124" y="15231"/>
                    <a:pt x="2120" y="15227"/>
                    <a:pt x="2117" y="15222"/>
                  </a:cubicBezTo>
                  <a:cubicBezTo>
                    <a:pt x="2049" y="14744"/>
                    <a:pt x="2731" y="14266"/>
                    <a:pt x="2731" y="13857"/>
                  </a:cubicBezTo>
                  <a:cubicBezTo>
                    <a:pt x="2527" y="13447"/>
                    <a:pt x="2322" y="13038"/>
                    <a:pt x="2049" y="12697"/>
                  </a:cubicBezTo>
                  <a:cubicBezTo>
                    <a:pt x="1980" y="12662"/>
                    <a:pt x="1827" y="12662"/>
                    <a:pt x="1673" y="12662"/>
                  </a:cubicBezTo>
                  <a:cubicBezTo>
                    <a:pt x="1520" y="12662"/>
                    <a:pt x="1366" y="12662"/>
                    <a:pt x="1298" y="12628"/>
                  </a:cubicBezTo>
                  <a:cubicBezTo>
                    <a:pt x="1161" y="12628"/>
                    <a:pt x="1036" y="12639"/>
                    <a:pt x="925" y="12639"/>
                  </a:cubicBezTo>
                  <a:cubicBezTo>
                    <a:pt x="760" y="12639"/>
                    <a:pt x="629" y="12615"/>
                    <a:pt x="547" y="12492"/>
                  </a:cubicBezTo>
                  <a:cubicBezTo>
                    <a:pt x="523" y="12444"/>
                    <a:pt x="501" y="12396"/>
                    <a:pt x="480" y="12348"/>
                  </a:cubicBezTo>
                  <a:close/>
                  <a:moveTo>
                    <a:pt x="2127" y="15236"/>
                  </a:moveTo>
                  <a:cubicBezTo>
                    <a:pt x="2348" y="15542"/>
                    <a:pt x="2625" y="15820"/>
                    <a:pt x="2921" y="16070"/>
                  </a:cubicBezTo>
                  <a:lnTo>
                    <a:pt x="2921" y="16070"/>
                  </a:lnTo>
                  <a:lnTo>
                    <a:pt x="2127" y="15236"/>
                  </a:lnTo>
                  <a:close/>
                  <a:moveTo>
                    <a:pt x="17803" y="5792"/>
                  </a:moveTo>
                  <a:cubicBezTo>
                    <a:pt x="17808" y="5795"/>
                    <a:pt x="17812" y="5799"/>
                    <a:pt x="17816" y="5803"/>
                  </a:cubicBezTo>
                  <a:cubicBezTo>
                    <a:pt x="18021" y="6007"/>
                    <a:pt x="17953" y="6280"/>
                    <a:pt x="18021" y="6417"/>
                  </a:cubicBezTo>
                  <a:cubicBezTo>
                    <a:pt x="18089" y="6758"/>
                    <a:pt x="18226" y="7099"/>
                    <a:pt x="18294" y="7441"/>
                  </a:cubicBezTo>
                  <a:cubicBezTo>
                    <a:pt x="18294" y="7714"/>
                    <a:pt x="18362" y="7577"/>
                    <a:pt x="18157" y="7782"/>
                  </a:cubicBezTo>
                  <a:cubicBezTo>
                    <a:pt x="17884" y="7919"/>
                    <a:pt x="17680" y="8123"/>
                    <a:pt x="17407" y="8328"/>
                  </a:cubicBezTo>
                  <a:cubicBezTo>
                    <a:pt x="16929" y="8669"/>
                    <a:pt x="17134" y="9215"/>
                    <a:pt x="17134" y="9830"/>
                  </a:cubicBezTo>
                  <a:lnTo>
                    <a:pt x="17202" y="9830"/>
                  </a:lnTo>
                  <a:cubicBezTo>
                    <a:pt x="17134" y="9898"/>
                    <a:pt x="18362" y="10512"/>
                    <a:pt x="18362" y="10649"/>
                  </a:cubicBezTo>
                  <a:cubicBezTo>
                    <a:pt x="18294" y="10990"/>
                    <a:pt x="18226" y="11331"/>
                    <a:pt x="18089" y="11673"/>
                  </a:cubicBezTo>
                  <a:cubicBezTo>
                    <a:pt x="18089" y="11877"/>
                    <a:pt x="18021" y="12150"/>
                    <a:pt x="17953" y="12355"/>
                  </a:cubicBezTo>
                  <a:cubicBezTo>
                    <a:pt x="17844" y="12442"/>
                    <a:pt x="17688" y="12467"/>
                    <a:pt x="17514" y="12467"/>
                  </a:cubicBezTo>
                  <a:cubicBezTo>
                    <a:pt x="17281" y="12467"/>
                    <a:pt x="17017" y="12422"/>
                    <a:pt x="16795" y="12422"/>
                  </a:cubicBezTo>
                  <a:cubicBezTo>
                    <a:pt x="16659" y="12422"/>
                    <a:pt x="16539" y="12439"/>
                    <a:pt x="16451" y="12492"/>
                  </a:cubicBezTo>
                  <a:cubicBezTo>
                    <a:pt x="16178" y="12833"/>
                    <a:pt x="15973" y="13243"/>
                    <a:pt x="15768" y="13652"/>
                  </a:cubicBezTo>
                  <a:cubicBezTo>
                    <a:pt x="15768" y="13789"/>
                    <a:pt x="15905" y="13925"/>
                    <a:pt x="15973" y="13993"/>
                  </a:cubicBezTo>
                  <a:cubicBezTo>
                    <a:pt x="16041" y="14130"/>
                    <a:pt x="16451" y="14676"/>
                    <a:pt x="16451" y="14949"/>
                  </a:cubicBezTo>
                  <a:cubicBezTo>
                    <a:pt x="16451" y="15154"/>
                    <a:pt x="16178" y="15290"/>
                    <a:pt x="16041" y="15427"/>
                  </a:cubicBezTo>
                  <a:cubicBezTo>
                    <a:pt x="15905" y="15563"/>
                    <a:pt x="15564" y="16041"/>
                    <a:pt x="15291" y="16178"/>
                  </a:cubicBezTo>
                  <a:cubicBezTo>
                    <a:pt x="15176" y="16263"/>
                    <a:pt x="15122" y="16301"/>
                    <a:pt x="15072" y="16301"/>
                  </a:cubicBezTo>
                  <a:cubicBezTo>
                    <a:pt x="15003" y="16301"/>
                    <a:pt x="14943" y="16228"/>
                    <a:pt x="14745" y="16109"/>
                  </a:cubicBezTo>
                  <a:cubicBezTo>
                    <a:pt x="14540" y="16041"/>
                    <a:pt x="14062" y="15700"/>
                    <a:pt x="13857" y="15700"/>
                  </a:cubicBezTo>
                  <a:cubicBezTo>
                    <a:pt x="13652" y="15700"/>
                    <a:pt x="13311" y="16041"/>
                    <a:pt x="13175" y="16109"/>
                  </a:cubicBezTo>
                  <a:cubicBezTo>
                    <a:pt x="12970" y="16246"/>
                    <a:pt x="12765" y="16246"/>
                    <a:pt x="12697" y="16451"/>
                  </a:cubicBezTo>
                  <a:cubicBezTo>
                    <a:pt x="12560" y="16587"/>
                    <a:pt x="12629" y="17202"/>
                    <a:pt x="12629" y="17475"/>
                  </a:cubicBezTo>
                  <a:cubicBezTo>
                    <a:pt x="12629" y="17884"/>
                    <a:pt x="12697" y="17816"/>
                    <a:pt x="12356" y="17952"/>
                  </a:cubicBezTo>
                  <a:cubicBezTo>
                    <a:pt x="12014" y="18021"/>
                    <a:pt x="11468" y="18157"/>
                    <a:pt x="11127" y="18294"/>
                  </a:cubicBezTo>
                  <a:cubicBezTo>
                    <a:pt x="11021" y="18315"/>
                    <a:pt x="10949" y="18329"/>
                    <a:pt x="10892" y="18329"/>
                  </a:cubicBezTo>
                  <a:cubicBezTo>
                    <a:pt x="10766" y="18329"/>
                    <a:pt x="10722" y="18256"/>
                    <a:pt x="10581" y="18021"/>
                  </a:cubicBezTo>
                  <a:lnTo>
                    <a:pt x="9967" y="17202"/>
                  </a:lnTo>
                  <a:cubicBezTo>
                    <a:pt x="9785" y="17202"/>
                    <a:pt x="9360" y="17141"/>
                    <a:pt x="9036" y="17141"/>
                  </a:cubicBezTo>
                  <a:cubicBezTo>
                    <a:pt x="8874" y="17141"/>
                    <a:pt x="8738" y="17156"/>
                    <a:pt x="8670" y="17202"/>
                  </a:cubicBezTo>
                  <a:cubicBezTo>
                    <a:pt x="8397" y="17270"/>
                    <a:pt x="8397" y="17611"/>
                    <a:pt x="8260" y="17748"/>
                  </a:cubicBezTo>
                  <a:cubicBezTo>
                    <a:pt x="8192" y="17884"/>
                    <a:pt x="7919" y="18362"/>
                    <a:pt x="7851" y="18430"/>
                  </a:cubicBezTo>
                  <a:cubicBezTo>
                    <a:pt x="7578" y="18430"/>
                    <a:pt x="7031" y="18225"/>
                    <a:pt x="6758" y="18157"/>
                  </a:cubicBezTo>
                  <a:cubicBezTo>
                    <a:pt x="6554" y="18089"/>
                    <a:pt x="6281" y="18021"/>
                    <a:pt x="6076" y="17952"/>
                  </a:cubicBezTo>
                  <a:cubicBezTo>
                    <a:pt x="5939" y="17816"/>
                    <a:pt x="6008" y="17133"/>
                    <a:pt x="5939" y="16928"/>
                  </a:cubicBezTo>
                  <a:cubicBezTo>
                    <a:pt x="5939" y="16792"/>
                    <a:pt x="5939" y="16587"/>
                    <a:pt x="5939" y="16451"/>
                  </a:cubicBezTo>
                  <a:cubicBezTo>
                    <a:pt x="5530" y="16178"/>
                    <a:pt x="5189" y="15973"/>
                    <a:pt x="4779" y="15836"/>
                  </a:cubicBezTo>
                  <a:cubicBezTo>
                    <a:pt x="4324" y="15836"/>
                    <a:pt x="3807" y="16455"/>
                    <a:pt x="3464" y="16455"/>
                  </a:cubicBezTo>
                  <a:cubicBezTo>
                    <a:pt x="3447" y="16455"/>
                    <a:pt x="3430" y="16454"/>
                    <a:pt x="3414" y="16451"/>
                  </a:cubicBezTo>
                  <a:cubicBezTo>
                    <a:pt x="3248" y="16332"/>
                    <a:pt x="3082" y="16205"/>
                    <a:pt x="2921" y="16070"/>
                  </a:cubicBezTo>
                  <a:lnTo>
                    <a:pt x="2921" y="16070"/>
                  </a:lnTo>
                  <a:lnTo>
                    <a:pt x="3414" y="16587"/>
                  </a:lnTo>
                  <a:lnTo>
                    <a:pt x="3482" y="16587"/>
                  </a:lnTo>
                  <a:lnTo>
                    <a:pt x="4301" y="16178"/>
                  </a:lnTo>
                  <a:cubicBezTo>
                    <a:pt x="4438" y="16109"/>
                    <a:pt x="4574" y="15973"/>
                    <a:pt x="4711" y="15973"/>
                  </a:cubicBezTo>
                  <a:cubicBezTo>
                    <a:pt x="4916" y="15973"/>
                    <a:pt x="5120" y="16178"/>
                    <a:pt x="5325" y="16246"/>
                  </a:cubicBezTo>
                  <a:cubicBezTo>
                    <a:pt x="5462" y="16382"/>
                    <a:pt x="5803" y="16451"/>
                    <a:pt x="5871" y="16587"/>
                  </a:cubicBezTo>
                  <a:cubicBezTo>
                    <a:pt x="5871" y="16792"/>
                    <a:pt x="5939" y="16928"/>
                    <a:pt x="5939" y="17133"/>
                  </a:cubicBezTo>
                  <a:cubicBezTo>
                    <a:pt x="5939" y="17406"/>
                    <a:pt x="5939" y="17679"/>
                    <a:pt x="6008" y="17952"/>
                  </a:cubicBezTo>
                  <a:cubicBezTo>
                    <a:pt x="5939" y="17952"/>
                    <a:pt x="5939" y="17952"/>
                    <a:pt x="6008" y="18021"/>
                  </a:cubicBezTo>
                  <a:lnTo>
                    <a:pt x="7851" y="18498"/>
                  </a:lnTo>
                  <a:cubicBezTo>
                    <a:pt x="7987" y="18225"/>
                    <a:pt x="8192" y="17952"/>
                    <a:pt x="8328" y="17748"/>
                  </a:cubicBezTo>
                  <a:cubicBezTo>
                    <a:pt x="8397" y="17543"/>
                    <a:pt x="8465" y="17406"/>
                    <a:pt x="8601" y="17270"/>
                  </a:cubicBezTo>
                  <a:cubicBezTo>
                    <a:pt x="8647" y="17247"/>
                    <a:pt x="8715" y="17239"/>
                    <a:pt x="8794" y="17239"/>
                  </a:cubicBezTo>
                  <a:cubicBezTo>
                    <a:pt x="8950" y="17239"/>
                    <a:pt x="9147" y="17270"/>
                    <a:pt x="9284" y="17270"/>
                  </a:cubicBezTo>
                  <a:cubicBezTo>
                    <a:pt x="9420" y="17270"/>
                    <a:pt x="9587" y="17239"/>
                    <a:pt x="9744" y="17239"/>
                  </a:cubicBezTo>
                  <a:cubicBezTo>
                    <a:pt x="9822" y="17239"/>
                    <a:pt x="9898" y="17247"/>
                    <a:pt x="9967" y="17270"/>
                  </a:cubicBezTo>
                  <a:cubicBezTo>
                    <a:pt x="10035" y="17406"/>
                    <a:pt x="10103" y="17543"/>
                    <a:pt x="10240" y="17679"/>
                  </a:cubicBezTo>
                  <a:lnTo>
                    <a:pt x="10717" y="18430"/>
                  </a:lnTo>
                  <a:lnTo>
                    <a:pt x="10786" y="18430"/>
                  </a:lnTo>
                  <a:lnTo>
                    <a:pt x="12765" y="17952"/>
                  </a:lnTo>
                  <a:lnTo>
                    <a:pt x="12765" y="17065"/>
                  </a:lnTo>
                  <a:cubicBezTo>
                    <a:pt x="12765" y="16860"/>
                    <a:pt x="12765" y="16724"/>
                    <a:pt x="12765" y="16519"/>
                  </a:cubicBezTo>
                  <a:cubicBezTo>
                    <a:pt x="12833" y="16382"/>
                    <a:pt x="13175" y="16314"/>
                    <a:pt x="13311" y="16178"/>
                  </a:cubicBezTo>
                  <a:cubicBezTo>
                    <a:pt x="13493" y="16117"/>
                    <a:pt x="13676" y="15894"/>
                    <a:pt x="13858" y="15894"/>
                  </a:cubicBezTo>
                  <a:cubicBezTo>
                    <a:pt x="13881" y="15894"/>
                    <a:pt x="13903" y="15897"/>
                    <a:pt x="13925" y="15905"/>
                  </a:cubicBezTo>
                  <a:cubicBezTo>
                    <a:pt x="14062" y="15905"/>
                    <a:pt x="14199" y="15973"/>
                    <a:pt x="14403" y="16109"/>
                  </a:cubicBezTo>
                  <a:lnTo>
                    <a:pt x="15154" y="16451"/>
                  </a:lnTo>
                  <a:lnTo>
                    <a:pt x="15222" y="16451"/>
                  </a:lnTo>
                  <a:lnTo>
                    <a:pt x="16588" y="15086"/>
                  </a:lnTo>
                  <a:lnTo>
                    <a:pt x="16178" y="14266"/>
                  </a:lnTo>
                  <a:cubicBezTo>
                    <a:pt x="16041" y="14130"/>
                    <a:pt x="15973" y="13925"/>
                    <a:pt x="15905" y="13789"/>
                  </a:cubicBezTo>
                  <a:cubicBezTo>
                    <a:pt x="15905" y="13652"/>
                    <a:pt x="16110" y="13379"/>
                    <a:pt x="16246" y="13243"/>
                  </a:cubicBezTo>
                  <a:cubicBezTo>
                    <a:pt x="16314" y="13038"/>
                    <a:pt x="16451" y="12697"/>
                    <a:pt x="16588" y="12628"/>
                  </a:cubicBezTo>
                  <a:lnTo>
                    <a:pt x="17065" y="12628"/>
                  </a:lnTo>
                  <a:lnTo>
                    <a:pt x="17953" y="12560"/>
                  </a:lnTo>
                  <a:cubicBezTo>
                    <a:pt x="18157" y="11946"/>
                    <a:pt x="18294" y="11331"/>
                    <a:pt x="18430" y="10717"/>
                  </a:cubicBezTo>
                  <a:lnTo>
                    <a:pt x="18430" y="10649"/>
                  </a:lnTo>
                  <a:lnTo>
                    <a:pt x="17270" y="9761"/>
                  </a:lnTo>
                  <a:lnTo>
                    <a:pt x="17202" y="9761"/>
                  </a:lnTo>
                  <a:cubicBezTo>
                    <a:pt x="17270" y="9420"/>
                    <a:pt x="17338" y="9147"/>
                    <a:pt x="17270" y="8806"/>
                  </a:cubicBezTo>
                  <a:cubicBezTo>
                    <a:pt x="17270" y="8465"/>
                    <a:pt x="17270" y="8533"/>
                    <a:pt x="17543" y="8328"/>
                  </a:cubicBezTo>
                  <a:lnTo>
                    <a:pt x="18499" y="7645"/>
                  </a:lnTo>
                  <a:cubicBezTo>
                    <a:pt x="18294" y="7031"/>
                    <a:pt x="18089" y="6417"/>
                    <a:pt x="17953" y="5803"/>
                  </a:cubicBezTo>
                  <a:lnTo>
                    <a:pt x="17803" y="579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1514;p58">
              <a:extLst>
                <a:ext uri="{FF2B5EF4-FFF2-40B4-BE49-F238E27FC236}">
                  <a16:creationId xmlns:a16="http://schemas.microsoft.com/office/drawing/2014/main" id="{779F1D6C-3F17-F61B-6E47-4128F21EA472}"/>
                </a:ext>
              </a:extLst>
            </p:cNvPr>
            <p:cNvSpPr/>
            <p:nvPr/>
          </p:nvSpPr>
          <p:spPr>
            <a:xfrm>
              <a:off x="7124289" y="2185883"/>
              <a:ext cx="182948" cy="136246"/>
            </a:xfrm>
            <a:custGeom>
              <a:avLst/>
              <a:gdLst/>
              <a:ahLst/>
              <a:cxnLst/>
              <a:rect l="l" t="t" r="r" b="b"/>
              <a:pathLst>
                <a:path w="15971" h="11894" extrusionOk="0">
                  <a:moveTo>
                    <a:pt x="7995" y="21"/>
                  </a:moveTo>
                  <a:cubicBezTo>
                    <a:pt x="12895" y="21"/>
                    <a:pt x="15970" y="6132"/>
                    <a:pt x="12151" y="10074"/>
                  </a:cubicBezTo>
                  <a:cubicBezTo>
                    <a:pt x="10976" y="11249"/>
                    <a:pt x="9461" y="11817"/>
                    <a:pt x="7957" y="11817"/>
                  </a:cubicBezTo>
                  <a:cubicBezTo>
                    <a:pt x="5966" y="11817"/>
                    <a:pt x="3996" y="10820"/>
                    <a:pt x="2868" y="8914"/>
                  </a:cubicBezTo>
                  <a:cubicBezTo>
                    <a:pt x="888" y="5569"/>
                    <a:pt x="2595" y="1269"/>
                    <a:pt x="6349" y="245"/>
                  </a:cubicBezTo>
                  <a:cubicBezTo>
                    <a:pt x="6914" y="92"/>
                    <a:pt x="7465" y="21"/>
                    <a:pt x="7995" y="21"/>
                  </a:cubicBezTo>
                  <a:close/>
                  <a:moveTo>
                    <a:pt x="7957" y="0"/>
                  </a:moveTo>
                  <a:cubicBezTo>
                    <a:pt x="7721" y="0"/>
                    <a:pt x="7481" y="13"/>
                    <a:pt x="7236" y="40"/>
                  </a:cubicBezTo>
                  <a:cubicBezTo>
                    <a:pt x="1707" y="655"/>
                    <a:pt x="1" y="7890"/>
                    <a:pt x="4642" y="10961"/>
                  </a:cubicBezTo>
                  <a:cubicBezTo>
                    <a:pt x="5667" y="11588"/>
                    <a:pt x="6811" y="11893"/>
                    <a:pt x="7939" y="11893"/>
                  </a:cubicBezTo>
                  <a:cubicBezTo>
                    <a:pt x="9517" y="11893"/>
                    <a:pt x="11065" y="11296"/>
                    <a:pt x="12219" y="10142"/>
                  </a:cubicBezTo>
                  <a:cubicBezTo>
                    <a:pt x="15939" y="6226"/>
                    <a:pt x="13106" y="0"/>
                    <a:pt x="7957" y="0"/>
                  </a:cubicBez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1515;p58">
              <a:extLst>
                <a:ext uri="{FF2B5EF4-FFF2-40B4-BE49-F238E27FC236}">
                  <a16:creationId xmlns:a16="http://schemas.microsoft.com/office/drawing/2014/main" id="{476F8E46-8610-C27E-90FB-8E5431C91A0E}"/>
                </a:ext>
              </a:extLst>
            </p:cNvPr>
            <p:cNvSpPr/>
            <p:nvPr/>
          </p:nvSpPr>
          <p:spPr>
            <a:xfrm>
              <a:off x="7742767" y="2103465"/>
              <a:ext cx="135272" cy="136841"/>
            </a:xfrm>
            <a:custGeom>
              <a:avLst/>
              <a:gdLst/>
              <a:ahLst/>
              <a:cxnLst/>
              <a:rect l="l" t="t" r="r" b="b"/>
              <a:pathLst>
                <a:path w="11809" h="11946" extrusionOk="0">
                  <a:moveTo>
                    <a:pt x="6017" y="2111"/>
                  </a:moveTo>
                  <a:cubicBezTo>
                    <a:pt x="6944" y="2111"/>
                    <a:pt x="7889" y="2450"/>
                    <a:pt x="8669" y="3208"/>
                  </a:cubicBezTo>
                  <a:cubicBezTo>
                    <a:pt x="10171" y="4710"/>
                    <a:pt x="10171" y="7099"/>
                    <a:pt x="8669" y="8600"/>
                  </a:cubicBezTo>
                  <a:cubicBezTo>
                    <a:pt x="7901" y="9414"/>
                    <a:pt x="6930" y="9779"/>
                    <a:pt x="5974" y="9779"/>
                  </a:cubicBezTo>
                  <a:cubicBezTo>
                    <a:pt x="4040" y="9779"/>
                    <a:pt x="2162" y="8290"/>
                    <a:pt x="2116" y="6007"/>
                  </a:cubicBezTo>
                  <a:cubicBezTo>
                    <a:pt x="2116" y="3677"/>
                    <a:pt x="4024" y="2111"/>
                    <a:pt x="6017" y="2111"/>
                  </a:cubicBezTo>
                  <a:close/>
                  <a:moveTo>
                    <a:pt x="4915" y="0"/>
                  </a:moveTo>
                  <a:lnTo>
                    <a:pt x="3755" y="341"/>
                  </a:lnTo>
                  <a:lnTo>
                    <a:pt x="3686" y="1297"/>
                  </a:lnTo>
                  <a:cubicBezTo>
                    <a:pt x="3413" y="1433"/>
                    <a:pt x="3208" y="1570"/>
                    <a:pt x="3004" y="1706"/>
                  </a:cubicBezTo>
                  <a:lnTo>
                    <a:pt x="2116" y="1297"/>
                  </a:lnTo>
                  <a:lnTo>
                    <a:pt x="1297" y="2184"/>
                  </a:lnTo>
                  <a:lnTo>
                    <a:pt x="1707" y="3003"/>
                  </a:lnTo>
                  <a:cubicBezTo>
                    <a:pt x="1570" y="3276"/>
                    <a:pt x="1434" y="3481"/>
                    <a:pt x="1297" y="3754"/>
                  </a:cubicBezTo>
                  <a:lnTo>
                    <a:pt x="342" y="3822"/>
                  </a:lnTo>
                  <a:lnTo>
                    <a:pt x="0" y="5119"/>
                  </a:lnTo>
                  <a:lnTo>
                    <a:pt x="819" y="5665"/>
                  </a:lnTo>
                  <a:cubicBezTo>
                    <a:pt x="819" y="5802"/>
                    <a:pt x="819" y="5938"/>
                    <a:pt x="819" y="6075"/>
                  </a:cubicBezTo>
                  <a:lnTo>
                    <a:pt x="819" y="6484"/>
                  </a:lnTo>
                  <a:lnTo>
                    <a:pt x="69" y="7031"/>
                  </a:lnTo>
                  <a:lnTo>
                    <a:pt x="410" y="8191"/>
                  </a:lnTo>
                  <a:lnTo>
                    <a:pt x="1366" y="8259"/>
                  </a:lnTo>
                  <a:cubicBezTo>
                    <a:pt x="1434" y="8532"/>
                    <a:pt x="1570" y="8737"/>
                    <a:pt x="1775" y="9010"/>
                  </a:cubicBezTo>
                  <a:lnTo>
                    <a:pt x="1366" y="9829"/>
                  </a:lnTo>
                  <a:lnTo>
                    <a:pt x="2185" y="10716"/>
                  </a:lnTo>
                  <a:lnTo>
                    <a:pt x="3072" y="10239"/>
                  </a:lnTo>
                  <a:cubicBezTo>
                    <a:pt x="3277" y="10375"/>
                    <a:pt x="3550" y="10512"/>
                    <a:pt x="3755" y="10648"/>
                  </a:cubicBezTo>
                  <a:lnTo>
                    <a:pt x="3823" y="11604"/>
                  </a:lnTo>
                  <a:lnTo>
                    <a:pt x="5051" y="11945"/>
                  </a:lnTo>
                  <a:lnTo>
                    <a:pt x="5529" y="11126"/>
                  </a:lnTo>
                  <a:lnTo>
                    <a:pt x="6417" y="11126"/>
                  </a:lnTo>
                  <a:lnTo>
                    <a:pt x="6963" y="11945"/>
                  </a:lnTo>
                  <a:lnTo>
                    <a:pt x="8123" y="11604"/>
                  </a:lnTo>
                  <a:lnTo>
                    <a:pt x="8191" y="10648"/>
                  </a:lnTo>
                  <a:cubicBezTo>
                    <a:pt x="8396" y="10512"/>
                    <a:pt x="8669" y="10375"/>
                    <a:pt x="8874" y="10170"/>
                  </a:cubicBezTo>
                  <a:lnTo>
                    <a:pt x="9761" y="10580"/>
                  </a:lnTo>
                  <a:lnTo>
                    <a:pt x="10580" y="9761"/>
                  </a:lnTo>
                  <a:lnTo>
                    <a:pt x="10171" y="8873"/>
                  </a:lnTo>
                  <a:cubicBezTo>
                    <a:pt x="10307" y="8669"/>
                    <a:pt x="10444" y="8396"/>
                    <a:pt x="10580" y="8191"/>
                  </a:cubicBezTo>
                  <a:lnTo>
                    <a:pt x="11536" y="8123"/>
                  </a:lnTo>
                  <a:lnTo>
                    <a:pt x="11809" y="6894"/>
                  </a:lnTo>
                  <a:lnTo>
                    <a:pt x="11058" y="6348"/>
                  </a:lnTo>
                  <a:lnTo>
                    <a:pt x="11058" y="5938"/>
                  </a:lnTo>
                  <a:cubicBezTo>
                    <a:pt x="11058" y="5802"/>
                    <a:pt x="11058" y="5665"/>
                    <a:pt x="11058" y="5529"/>
                  </a:cubicBezTo>
                  <a:lnTo>
                    <a:pt x="11809" y="4983"/>
                  </a:lnTo>
                  <a:lnTo>
                    <a:pt x="11468" y="3822"/>
                  </a:lnTo>
                  <a:lnTo>
                    <a:pt x="10512" y="3754"/>
                  </a:lnTo>
                  <a:cubicBezTo>
                    <a:pt x="10375" y="3481"/>
                    <a:pt x="10239" y="3276"/>
                    <a:pt x="10102" y="3072"/>
                  </a:cubicBezTo>
                  <a:lnTo>
                    <a:pt x="10580" y="2116"/>
                  </a:lnTo>
                  <a:lnTo>
                    <a:pt x="9693" y="1297"/>
                  </a:lnTo>
                  <a:lnTo>
                    <a:pt x="8874" y="1706"/>
                  </a:lnTo>
                  <a:cubicBezTo>
                    <a:pt x="8601" y="1570"/>
                    <a:pt x="8396" y="1433"/>
                    <a:pt x="8123" y="1297"/>
                  </a:cubicBezTo>
                  <a:lnTo>
                    <a:pt x="8055" y="341"/>
                  </a:lnTo>
                  <a:lnTo>
                    <a:pt x="6826" y="0"/>
                  </a:lnTo>
                  <a:lnTo>
                    <a:pt x="6280" y="819"/>
                  </a:lnTo>
                  <a:lnTo>
                    <a:pt x="5461" y="819"/>
                  </a:lnTo>
                  <a:lnTo>
                    <a:pt x="4915" y="0"/>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1516;p58">
              <a:extLst>
                <a:ext uri="{FF2B5EF4-FFF2-40B4-BE49-F238E27FC236}">
                  <a16:creationId xmlns:a16="http://schemas.microsoft.com/office/drawing/2014/main" id="{EF3AABF0-CD9A-3C2D-8403-CAD6A0B23FA4}"/>
                </a:ext>
              </a:extLst>
            </p:cNvPr>
            <p:cNvSpPr/>
            <p:nvPr/>
          </p:nvSpPr>
          <p:spPr>
            <a:xfrm>
              <a:off x="7740419" y="2102674"/>
              <a:ext cx="135284" cy="137632"/>
            </a:xfrm>
            <a:custGeom>
              <a:avLst/>
              <a:gdLst/>
              <a:ahLst/>
              <a:cxnLst/>
              <a:rect l="l" t="t" r="r" b="b"/>
              <a:pathLst>
                <a:path w="11810" h="12015" extrusionOk="0">
                  <a:moveTo>
                    <a:pt x="6878" y="314"/>
                  </a:moveTo>
                  <a:cubicBezTo>
                    <a:pt x="6821" y="314"/>
                    <a:pt x="6778" y="322"/>
                    <a:pt x="6758" y="342"/>
                  </a:cubicBezTo>
                  <a:cubicBezTo>
                    <a:pt x="6718" y="423"/>
                    <a:pt x="6581" y="673"/>
                    <a:pt x="6462" y="848"/>
                  </a:cubicBezTo>
                  <a:lnTo>
                    <a:pt x="6462" y="848"/>
                  </a:lnTo>
                  <a:cubicBezTo>
                    <a:pt x="6492" y="859"/>
                    <a:pt x="6523" y="873"/>
                    <a:pt x="6553" y="888"/>
                  </a:cubicBezTo>
                  <a:lnTo>
                    <a:pt x="6888" y="314"/>
                  </a:lnTo>
                  <a:lnTo>
                    <a:pt x="6888" y="314"/>
                  </a:lnTo>
                  <a:cubicBezTo>
                    <a:pt x="6885" y="314"/>
                    <a:pt x="6881" y="314"/>
                    <a:pt x="6878" y="314"/>
                  </a:cubicBezTo>
                  <a:close/>
                  <a:moveTo>
                    <a:pt x="5188" y="1"/>
                  </a:moveTo>
                  <a:lnTo>
                    <a:pt x="3960" y="342"/>
                  </a:lnTo>
                  <a:lnTo>
                    <a:pt x="3960" y="570"/>
                  </a:lnTo>
                  <a:lnTo>
                    <a:pt x="3960" y="570"/>
                  </a:lnTo>
                  <a:cubicBezTo>
                    <a:pt x="4066" y="532"/>
                    <a:pt x="4193" y="515"/>
                    <a:pt x="4301" y="479"/>
                  </a:cubicBezTo>
                  <a:cubicBezTo>
                    <a:pt x="4489" y="431"/>
                    <a:pt x="4645" y="352"/>
                    <a:pt x="4768" y="352"/>
                  </a:cubicBezTo>
                  <a:cubicBezTo>
                    <a:pt x="4824" y="352"/>
                    <a:pt x="4873" y="368"/>
                    <a:pt x="4915" y="410"/>
                  </a:cubicBezTo>
                  <a:cubicBezTo>
                    <a:pt x="5044" y="475"/>
                    <a:pt x="5296" y="1030"/>
                    <a:pt x="5439" y="1030"/>
                  </a:cubicBezTo>
                  <a:cubicBezTo>
                    <a:pt x="5446" y="1030"/>
                    <a:pt x="5454" y="1028"/>
                    <a:pt x="5461" y="1025"/>
                  </a:cubicBezTo>
                  <a:cubicBezTo>
                    <a:pt x="5529" y="1025"/>
                    <a:pt x="5461" y="1093"/>
                    <a:pt x="5461" y="1093"/>
                  </a:cubicBezTo>
                  <a:lnTo>
                    <a:pt x="6280" y="1093"/>
                  </a:lnTo>
                  <a:lnTo>
                    <a:pt x="6280" y="1025"/>
                  </a:lnTo>
                  <a:cubicBezTo>
                    <a:pt x="6284" y="1028"/>
                    <a:pt x="6288" y="1030"/>
                    <a:pt x="6293" y="1030"/>
                  </a:cubicBezTo>
                  <a:cubicBezTo>
                    <a:pt x="6327" y="1030"/>
                    <a:pt x="6391" y="952"/>
                    <a:pt x="6462" y="848"/>
                  </a:cubicBezTo>
                  <a:lnTo>
                    <a:pt x="6462" y="848"/>
                  </a:lnTo>
                  <a:cubicBezTo>
                    <a:pt x="6356" y="806"/>
                    <a:pt x="6250" y="786"/>
                    <a:pt x="6144" y="786"/>
                  </a:cubicBezTo>
                  <a:cubicBezTo>
                    <a:pt x="6007" y="786"/>
                    <a:pt x="5871" y="820"/>
                    <a:pt x="5734" y="888"/>
                  </a:cubicBezTo>
                  <a:lnTo>
                    <a:pt x="5734" y="820"/>
                  </a:lnTo>
                  <a:cubicBezTo>
                    <a:pt x="5529" y="547"/>
                    <a:pt x="5325" y="274"/>
                    <a:pt x="5188" y="1"/>
                  </a:cubicBezTo>
                  <a:close/>
                  <a:moveTo>
                    <a:pt x="3960" y="570"/>
                  </a:moveTo>
                  <a:cubicBezTo>
                    <a:pt x="3865" y="604"/>
                    <a:pt x="3787" y="655"/>
                    <a:pt x="3755" y="752"/>
                  </a:cubicBezTo>
                  <a:cubicBezTo>
                    <a:pt x="3695" y="991"/>
                    <a:pt x="3688" y="1231"/>
                    <a:pt x="3687" y="1470"/>
                  </a:cubicBezTo>
                  <a:lnTo>
                    <a:pt x="3687" y="1470"/>
                  </a:lnTo>
                  <a:cubicBezTo>
                    <a:pt x="3814" y="1413"/>
                    <a:pt x="3960" y="1355"/>
                    <a:pt x="3960" y="1298"/>
                  </a:cubicBezTo>
                  <a:cubicBezTo>
                    <a:pt x="4028" y="1161"/>
                    <a:pt x="4028" y="1025"/>
                    <a:pt x="3960" y="956"/>
                  </a:cubicBezTo>
                  <a:lnTo>
                    <a:pt x="3960" y="570"/>
                  </a:lnTo>
                  <a:close/>
                  <a:moveTo>
                    <a:pt x="2458" y="1298"/>
                  </a:moveTo>
                  <a:cubicBezTo>
                    <a:pt x="2373" y="1404"/>
                    <a:pt x="2282" y="1503"/>
                    <a:pt x="2188" y="1598"/>
                  </a:cubicBezTo>
                  <a:lnTo>
                    <a:pt x="2188" y="1598"/>
                  </a:lnTo>
                  <a:cubicBezTo>
                    <a:pt x="2354" y="1671"/>
                    <a:pt x="2474" y="1784"/>
                    <a:pt x="2594" y="1844"/>
                  </a:cubicBezTo>
                  <a:cubicBezTo>
                    <a:pt x="2731" y="1912"/>
                    <a:pt x="2867" y="1980"/>
                    <a:pt x="2936" y="1980"/>
                  </a:cubicBezTo>
                  <a:cubicBezTo>
                    <a:pt x="3072" y="1980"/>
                    <a:pt x="3550" y="1639"/>
                    <a:pt x="3686" y="1571"/>
                  </a:cubicBezTo>
                  <a:cubicBezTo>
                    <a:pt x="3686" y="1537"/>
                    <a:pt x="3686" y="1504"/>
                    <a:pt x="3687" y="1470"/>
                  </a:cubicBezTo>
                  <a:lnTo>
                    <a:pt x="3687" y="1470"/>
                  </a:lnTo>
                  <a:cubicBezTo>
                    <a:pt x="3663" y="1481"/>
                    <a:pt x="3640" y="1492"/>
                    <a:pt x="3618" y="1502"/>
                  </a:cubicBezTo>
                  <a:cubicBezTo>
                    <a:pt x="3550" y="1571"/>
                    <a:pt x="3345" y="1707"/>
                    <a:pt x="3277" y="1707"/>
                  </a:cubicBezTo>
                  <a:cubicBezTo>
                    <a:pt x="3140" y="1639"/>
                    <a:pt x="3072" y="1639"/>
                    <a:pt x="2936" y="1571"/>
                  </a:cubicBezTo>
                  <a:lnTo>
                    <a:pt x="2458" y="1298"/>
                  </a:lnTo>
                  <a:close/>
                  <a:moveTo>
                    <a:pt x="2117" y="1571"/>
                  </a:moveTo>
                  <a:cubicBezTo>
                    <a:pt x="1980" y="1639"/>
                    <a:pt x="1844" y="1844"/>
                    <a:pt x="1775" y="1980"/>
                  </a:cubicBezTo>
                  <a:cubicBezTo>
                    <a:pt x="1639" y="2048"/>
                    <a:pt x="1297" y="2321"/>
                    <a:pt x="1297" y="2458"/>
                  </a:cubicBezTo>
                  <a:cubicBezTo>
                    <a:pt x="1297" y="2595"/>
                    <a:pt x="1366" y="2663"/>
                    <a:pt x="1434" y="2799"/>
                  </a:cubicBezTo>
                  <a:cubicBezTo>
                    <a:pt x="1571" y="2936"/>
                    <a:pt x="1639" y="3141"/>
                    <a:pt x="1707" y="3277"/>
                  </a:cubicBezTo>
                  <a:cubicBezTo>
                    <a:pt x="1707" y="3408"/>
                    <a:pt x="1519" y="3601"/>
                    <a:pt x="1443" y="3737"/>
                  </a:cubicBezTo>
                  <a:lnTo>
                    <a:pt x="1443" y="3737"/>
                  </a:lnTo>
                  <a:cubicBezTo>
                    <a:pt x="1495" y="3734"/>
                    <a:pt x="1540" y="3717"/>
                    <a:pt x="1571" y="3687"/>
                  </a:cubicBezTo>
                  <a:cubicBezTo>
                    <a:pt x="1707" y="3687"/>
                    <a:pt x="1775" y="3482"/>
                    <a:pt x="1775" y="3345"/>
                  </a:cubicBezTo>
                  <a:cubicBezTo>
                    <a:pt x="1844" y="3277"/>
                    <a:pt x="1980" y="3072"/>
                    <a:pt x="1980" y="3004"/>
                  </a:cubicBezTo>
                  <a:cubicBezTo>
                    <a:pt x="1980" y="2868"/>
                    <a:pt x="1912" y="2799"/>
                    <a:pt x="1844" y="2663"/>
                  </a:cubicBezTo>
                  <a:cubicBezTo>
                    <a:pt x="1775" y="2526"/>
                    <a:pt x="1707" y="2321"/>
                    <a:pt x="1571" y="2185"/>
                  </a:cubicBezTo>
                  <a:cubicBezTo>
                    <a:pt x="1759" y="1997"/>
                    <a:pt x="1979" y="1809"/>
                    <a:pt x="2188" y="1598"/>
                  </a:cubicBezTo>
                  <a:lnTo>
                    <a:pt x="2188" y="1598"/>
                  </a:lnTo>
                  <a:cubicBezTo>
                    <a:pt x="2165" y="1588"/>
                    <a:pt x="2141" y="1579"/>
                    <a:pt x="2117" y="1571"/>
                  </a:cubicBezTo>
                  <a:close/>
                  <a:moveTo>
                    <a:pt x="1229" y="3687"/>
                  </a:moveTo>
                  <a:lnTo>
                    <a:pt x="683" y="3755"/>
                  </a:lnTo>
                  <a:lnTo>
                    <a:pt x="569" y="4096"/>
                  </a:lnTo>
                  <a:lnTo>
                    <a:pt x="569" y="4096"/>
                  </a:lnTo>
                  <a:cubicBezTo>
                    <a:pt x="583" y="4096"/>
                    <a:pt x="598" y="4096"/>
                    <a:pt x="615" y="4096"/>
                  </a:cubicBezTo>
                  <a:cubicBezTo>
                    <a:pt x="675" y="4116"/>
                    <a:pt x="735" y="4124"/>
                    <a:pt x="795" y="4124"/>
                  </a:cubicBezTo>
                  <a:cubicBezTo>
                    <a:pt x="940" y="4124"/>
                    <a:pt x="1084" y="4076"/>
                    <a:pt x="1229" y="4028"/>
                  </a:cubicBezTo>
                  <a:cubicBezTo>
                    <a:pt x="1366" y="4028"/>
                    <a:pt x="1366" y="3891"/>
                    <a:pt x="1434" y="3755"/>
                  </a:cubicBezTo>
                  <a:cubicBezTo>
                    <a:pt x="1437" y="3749"/>
                    <a:pt x="1440" y="3743"/>
                    <a:pt x="1443" y="3737"/>
                  </a:cubicBezTo>
                  <a:lnTo>
                    <a:pt x="1443" y="3737"/>
                  </a:lnTo>
                  <a:cubicBezTo>
                    <a:pt x="1437" y="3738"/>
                    <a:pt x="1432" y="3738"/>
                    <a:pt x="1425" y="3738"/>
                  </a:cubicBezTo>
                  <a:cubicBezTo>
                    <a:pt x="1366" y="3738"/>
                    <a:pt x="1297" y="3721"/>
                    <a:pt x="1229" y="3687"/>
                  </a:cubicBezTo>
                  <a:close/>
                  <a:moveTo>
                    <a:pt x="7031" y="69"/>
                  </a:moveTo>
                  <a:lnTo>
                    <a:pt x="6888" y="314"/>
                  </a:lnTo>
                  <a:lnTo>
                    <a:pt x="6888" y="314"/>
                  </a:lnTo>
                  <a:cubicBezTo>
                    <a:pt x="7025" y="316"/>
                    <a:pt x="7231" y="363"/>
                    <a:pt x="7372" y="410"/>
                  </a:cubicBezTo>
                  <a:cubicBezTo>
                    <a:pt x="7645" y="479"/>
                    <a:pt x="7918" y="479"/>
                    <a:pt x="7987" y="683"/>
                  </a:cubicBezTo>
                  <a:cubicBezTo>
                    <a:pt x="8055" y="888"/>
                    <a:pt x="7918" y="1298"/>
                    <a:pt x="8055" y="1502"/>
                  </a:cubicBezTo>
                  <a:cubicBezTo>
                    <a:pt x="8260" y="1707"/>
                    <a:pt x="8533" y="1844"/>
                    <a:pt x="8806" y="1980"/>
                  </a:cubicBezTo>
                  <a:cubicBezTo>
                    <a:pt x="9011" y="1980"/>
                    <a:pt x="9284" y="1707"/>
                    <a:pt x="9420" y="1639"/>
                  </a:cubicBezTo>
                  <a:cubicBezTo>
                    <a:pt x="9471" y="1622"/>
                    <a:pt x="9514" y="1613"/>
                    <a:pt x="9552" y="1613"/>
                  </a:cubicBezTo>
                  <a:cubicBezTo>
                    <a:pt x="9668" y="1613"/>
                    <a:pt x="9744" y="1690"/>
                    <a:pt x="9898" y="1844"/>
                  </a:cubicBezTo>
                  <a:lnTo>
                    <a:pt x="10441" y="2326"/>
                  </a:lnTo>
                  <a:lnTo>
                    <a:pt x="10441" y="2326"/>
                  </a:lnTo>
                  <a:cubicBezTo>
                    <a:pt x="10305" y="2530"/>
                    <a:pt x="10170" y="2801"/>
                    <a:pt x="10103" y="3072"/>
                  </a:cubicBezTo>
                  <a:cubicBezTo>
                    <a:pt x="10034" y="3345"/>
                    <a:pt x="10307" y="3618"/>
                    <a:pt x="10444" y="3960"/>
                  </a:cubicBezTo>
                  <a:cubicBezTo>
                    <a:pt x="10580" y="3960"/>
                    <a:pt x="10929" y="3929"/>
                    <a:pt x="11167" y="3929"/>
                  </a:cubicBezTo>
                  <a:cubicBezTo>
                    <a:pt x="11286" y="3929"/>
                    <a:pt x="11377" y="3937"/>
                    <a:pt x="11400" y="3960"/>
                  </a:cubicBezTo>
                  <a:cubicBezTo>
                    <a:pt x="11468" y="3960"/>
                    <a:pt x="11468" y="4233"/>
                    <a:pt x="11536" y="4369"/>
                  </a:cubicBezTo>
                  <a:cubicBezTo>
                    <a:pt x="11604" y="4574"/>
                    <a:pt x="11673" y="4779"/>
                    <a:pt x="11673" y="4984"/>
                  </a:cubicBezTo>
                  <a:cubicBezTo>
                    <a:pt x="11673" y="5188"/>
                    <a:pt x="11741" y="5052"/>
                    <a:pt x="11604" y="5188"/>
                  </a:cubicBezTo>
                  <a:lnTo>
                    <a:pt x="11809" y="5052"/>
                  </a:lnTo>
                  <a:cubicBezTo>
                    <a:pt x="11673" y="4642"/>
                    <a:pt x="11536" y="4233"/>
                    <a:pt x="11468" y="3823"/>
                  </a:cubicBezTo>
                  <a:lnTo>
                    <a:pt x="10854" y="3823"/>
                  </a:lnTo>
                  <a:cubicBezTo>
                    <a:pt x="10819" y="3857"/>
                    <a:pt x="10768" y="3874"/>
                    <a:pt x="10708" y="3874"/>
                  </a:cubicBezTo>
                  <a:cubicBezTo>
                    <a:pt x="10649" y="3874"/>
                    <a:pt x="10580" y="3857"/>
                    <a:pt x="10512" y="3823"/>
                  </a:cubicBezTo>
                  <a:cubicBezTo>
                    <a:pt x="10444" y="3823"/>
                    <a:pt x="10376" y="3618"/>
                    <a:pt x="10307" y="3482"/>
                  </a:cubicBezTo>
                  <a:cubicBezTo>
                    <a:pt x="10239" y="3414"/>
                    <a:pt x="10103" y="3209"/>
                    <a:pt x="10103" y="3141"/>
                  </a:cubicBezTo>
                  <a:cubicBezTo>
                    <a:pt x="10171" y="3004"/>
                    <a:pt x="10171" y="2936"/>
                    <a:pt x="10239" y="2799"/>
                  </a:cubicBezTo>
                  <a:cubicBezTo>
                    <a:pt x="10300" y="2678"/>
                    <a:pt x="10415" y="2502"/>
                    <a:pt x="10488" y="2368"/>
                  </a:cubicBezTo>
                  <a:lnTo>
                    <a:pt x="10488" y="2368"/>
                  </a:lnTo>
                  <a:lnTo>
                    <a:pt x="10512" y="2390"/>
                  </a:lnTo>
                  <a:lnTo>
                    <a:pt x="10785" y="2185"/>
                  </a:lnTo>
                  <a:lnTo>
                    <a:pt x="9898" y="1298"/>
                  </a:lnTo>
                  <a:lnTo>
                    <a:pt x="9420" y="1571"/>
                  </a:lnTo>
                  <a:cubicBezTo>
                    <a:pt x="9352" y="1639"/>
                    <a:pt x="9215" y="1707"/>
                    <a:pt x="9147" y="1707"/>
                  </a:cubicBezTo>
                  <a:cubicBezTo>
                    <a:pt x="9011" y="1707"/>
                    <a:pt x="8874" y="1571"/>
                    <a:pt x="8738" y="1502"/>
                  </a:cubicBezTo>
                  <a:cubicBezTo>
                    <a:pt x="8669" y="1502"/>
                    <a:pt x="8465" y="1434"/>
                    <a:pt x="8396" y="1298"/>
                  </a:cubicBezTo>
                  <a:cubicBezTo>
                    <a:pt x="8396" y="1229"/>
                    <a:pt x="8396" y="1093"/>
                    <a:pt x="8396" y="956"/>
                  </a:cubicBezTo>
                  <a:lnTo>
                    <a:pt x="8328" y="410"/>
                  </a:lnTo>
                  <a:lnTo>
                    <a:pt x="7031" y="69"/>
                  </a:lnTo>
                  <a:close/>
                  <a:moveTo>
                    <a:pt x="11604" y="5188"/>
                  </a:moveTo>
                  <a:lnTo>
                    <a:pt x="11195" y="5461"/>
                  </a:lnTo>
                  <a:cubicBezTo>
                    <a:pt x="11148" y="5508"/>
                    <a:pt x="11117" y="5531"/>
                    <a:pt x="11097" y="5549"/>
                  </a:cubicBezTo>
                  <a:lnTo>
                    <a:pt x="11097" y="5549"/>
                  </a:lnTo>
                  <a:cubicBezTo>
                    <a:pt x="11107" y="5542"/>
                    <a:pt x="11116" y="5536"/>
                    <a:pt x="11127" y="5530"/>
                  </a:cubicBezTo>
                  <a:cubicBezTo>
                    <a:pt x="11263" y="5393"/>
                    <a:pt x="11468" y="5325"/>
                    <a:pt x="11604" y="5188"/>
                  </a:cubicBezTo>
                  <a:close/>
                  <a:moveTo>
                    <a:pt x="569" y="4096"/>
                  </a:moveTo>
                  <a:cubicBezTo>
                    <a:pt x="410" y="4097"/>
                    <a:pt x="405" y="4107"/>
                    <a:pt x="342" y="4233"/>
                  </a:cubicBezTo>
                  <a:cubicBezTo>
                    <a:pt x="205" y="4437"/>
                    <a:pt x="137" y="4642"/>
                    <a:pt x="137" y="4915"/>
                  </a:cubicBezTo>
                  <a:cubicBezTo>
                    <a:pt x="69" y="5052"/>
                    <a:pt x="69" y="5188"/>
                    <a:pt x="1" y="5257"/>
                  </a:cubicBezTo>
                  <a:cubicBezTo>
                    <a:pt x="69" y="5393"/>
                    <a:pt x="547" y="5598"/>
                    <a:pt x="615" y="5666"/>
                  </a:cubicBezTo>
                  <a:cubicBezTo>
                    <a:pt x="615" y="5666"/>
                    <a:pt x="751" y="5666"/>
                    <a:pt x="820" y="5803"/>
                  </a:cubicBezTo>
                  <a:cubicBezTo>
                    <a:pt x="881" y="5987"/>
                    <a:pt x="832" y="6392"/>
                    <a:pt x="822" y="6620"/>
                  </a:cubicBezTo>
                  <a:lnTo>
                    <a:pt x="822" y="6620"/>
                  </a:lnTo>
                  <a:lnTo>
                    <a:pt x="1024" y="6485"/>
                  </a:lnTo>
                  <a:cubicBezTo>
                    <a:pt x="888" y="6349"/>
                    <a:pt x="1024" y="6007"/>
                    <a:pt x="956" y="5803"/>
                  </a:cubicBezTo>
                  <a:cubicBezTo>
                    <a:pt x="956" y="5666"/>
                    <a:pt x="956" y="5666"/>
                    <a:pt x="820" y="5598"/>
                  </a:cubicBezTo>
                  <a:lnTo>
                    <a:pt x="205" y="5188"/>
                  </a:lnTo>
                  <a:lnTo>
                    <a:pt x="569" y="4096"/>
                  </a:lnTo>
                  <a:close/>
                  <a:moveTo>
                    <a:pt x="822" y="6620"/>
                  </a:moveTo>
                  <a:lnTo>
                    <a:pt x="205" y="7031"/>
                  </a:lnTo>
                  <a:lnTo>
                    <a:pt x="221" y="7089"/>
                  </a:lnTo>
                  <a:lnTo>
                    <a:pt x="221" y="7089"/>
                  </a:lnTo>
                  <a:cubicBezTo>
                    <a:pt x="421" y="6956"/>
                    <a:pt x="618" y="6823"/>
                    <a:pt x="751" y="6690"/>
                  </a:cubicBezTo>
                  <a:lnTo>
                    <a:pt x="820" y="6690"/>
                  </a:lnTo>
                  <a:cubicBezTo>
                    <a:pt x="820" y="6669"/>
                    <a:pt x="820" y="6646"/>
                    <a:pt x="822" y="6620"/>
                  </a:cubicBezTo>
                  <a:close/>
                  <a:moveTo>
                    <a:pt x="11097" y="5549"/>
                  </a:moveTo>
                  <a:lnTo>
                    <a:pt x="11097" y="5549"/>
                  </a:lnTo>
                  <a:cubicBezTo>
                    <a:pt x="10797" y="5759"/>
                    <a:pt x="10988" y="6154"/>
                    <a:pt x="10922" y="6485"/>
                  </a:cubicBezTo>
                  <a:lnTo>
                    <a:pt x="10990" y="6485"/>
                  </a:lnTo>
                  <a:cubicBezTo>
                    <a:pt x="10990" y="6553"/>
                    <a:pt x="11741" y="6963"/>
                    <a:pt x="11741" y="7031"/>
                  </a:cubicBezTo>
                  <a:cubicBezTo>
                    <a:pt x="11741" y="7064"/>
                    <a:pt x="11740" y="7096"/>
                    <a:pt x="11738" y="7127"/>
                  </a:cubicBezTo>
                  <a:lnTo>
                    <a:pt x="11738" y="7127"/>
                  </a:lnTo>
                  <a:cubicBezTo>
                    <a:pt x="11760" y="7050"/>
                    <a:pt x="11783" y="6972"/>
                    <a:pt x="11809" y="6895"/>
                  </a:cubicBezTo>
                  <a:lnTo>
                    <a:pt x="10990" y="6349"/>
                  </a:lnTo>
                  <a:cubicBezTo>
                    <a:pt x="11058" y="6144"/>
                    <a:pt x="11058" y="5939"/>
                    <a:pt x="11058" y="5734"/>
                  </a:cubicBezTo>
                  <a:cubicBezTo>
                    <a:pt x="11058" y="5599"/>
                    <a:pt x="11058" y="5583"/>
                    <a:pt x="11097" y="5549"/>
                  </a:cubicBezTo>
                  <a:close/>
                  <a:moveTo>
                    <a:pt x="11738" y="7127"/>
                  </a:moveTo>
                  <a:cubicBezTo>
                    <a:pt x="11644" y="7459"/>
                    <a:pt x="11578" y="7791"/>
                    <a:pt x="11468" y="8123"/>
                  </a:cubicBezTo>
                  <a:lnTo>
                    <a:pt x="10580" y="8123"/>
                  </a:lnTo>
                  <a:cubicBezTo>
                    <a:pt x="10546" y="8158"/>
                    <a:pt x="10511" y="8228"/>
                    <a:pt x="10477" y="8297"/>
                  </a:cubicBezTo>
                  <a:lnTo>
                    <a:pt x="10477" y="8297"/>
                  </a:lnTo>
                  <a:cubicBezTo>
                    <a:pt x="10488" y="8284"/>
                    <a:pt x="10500" y="8272"/>
                    <a:pt x="10512" y="8260"/>
                  </a:cubicBezTo>
                  <a:cubicBezTo>
                    <a:pt x="10569" y="8222"/>
                    <a:pt x="10651" y="8210"/>
                    <a:pt x="10746" y="8210"/>
                  </a:cubicBezTo>
                  <a:cubicBezTo>
                    <a:pt x="10898" y="8210"/>
                    <a:pt x="11082" y="8241"/>
                    <a:pt x="11234" y="8241"/>
                  </a:cubicBezTo>
                  <a:cubicBezTo>
                    <a:pt x="11329" y="8241"/>
                    <a:pt x="11411" y="8229"/>
                    <a:pt x="11468" y="8192"/>
                  </a:cubicBezTo>
                  <a:cubicBezTo>
                    <a:pt x="11536" y="7987"/>
                    <a:pt x="11536" y="7850"/>
                    <a:pt x="11604" y="7714"/>
                  </a:cubicBezTo>
                  <a:cubicBezTo>
                    <a:pt x="11664" y="7534"/>
                    <a:pt x="11724" y="7354"/>
                    <a:pt x="11738" y="7127"/>
                  </a:cubicBezTo>
                  <a:close/>
                  <a:moveTo>
                    <a:pt x="10477" y="8297"/>
                  </a:moveTo>
                  <a:cubicBezTo>
                    <a:pt x="10292" y="8497"/>
                    <a:pt x="10167" y="8754"/>
                    <a:pt x="10103" y="9011"/>
                  </a:cubicBezTo>
                  <a:cubicBezTo>
                    <a:pt x="10103" y="9079"/>
                    <a:pt x="10171" y="9147"/>
                    <a:pt x="10171" y="9215"/>
                  </a:cubicBezTo>
                  <a:cubicBezTo>
                    <a:pt x="10232" y="9338"/>
                    <a:pt x="10458" y="9570"/>
                    <a:pt x="10504" y="9764"/>
                  </a:cubicBezTo>
                  <a:lnTo>
                    <a:pt x="10504" y="9764"/>
                  </a:lnTo>
                  <a:lnTo>
                    <a:pt x="10580" y="9693"/>
                  </a:lnTo>
                  <a:cubicBezTo>
                    <a:pt x="10512" y="9489"/>
                    <a:pt x="10376" y="9352"/>
                    <a:pt x="10307" y="9147"/>
                  </a:cubicBezTo>
                  <a:cubicBezTo>
                    <a:pt x="10239" y="9079"/>
                    <a:pt x="10171" y="8942"/>
                    <a:pt x="10171" y="8874"/>
                  </a:cubicBezTo>
                  <a:cubicBezTo>
                    <a:pt x="10171" y="8738"/>
                    <a:pt x="10307" y="8601"/>
                    <a:pt x="10376" y="8465"/>
                  </a:cubicBezTo>
                  <a:cubicBezTo>
                    <a:pt x="10409" y="8431"/>
                    <a:pt x="10443" y="8364"/>
                    <a:pt x="10477" y="8297"/>
                  </a:cubicBezTo>
                  <a:close/>
                  <a:moveTo>
                    <a:pt x="10504" y="9764"/>
                  </a:moveTo>
                  <a:lnTo>
                    <a:pt x="9693" y="10512"/>
                  </a:lnTo>
                  <a:lnTo>
                    <a:pt x="9215" y="10308"/>
                  </a:lnTo>
                  <a:cubicBezTo>
                    <a:pt x="9079" y="10239"/>
                    <a:pt x="9011" y="10171"/>
                    <a:pt x="8874" y="10171"/>
                  </a:cubicBezTo>
                  <a:cubicBezTo>
                    <a:pt x="8865" y="10162"/>
                    <a:pt x="8852" y="10157"/>
                    <a:pt x="8838" y="10157"/>
                  </a:cubicBezTo>
                  <a:cubicBezTo>
                    <a:pt x="8751" y="10157"/>
                    <a:pt x="8591" y="10317"/>
                    <a:pt x="8533" y="10376"/>
                  </a:cubicBezTo>
                  <a:cubicBezTo>
                    <a:pt x="8396" y="10376"/>
                    <a:pt x="8191" y="10444"/>
                    <a:pt x="8191" y="10581"/>
                  </a:cubicBezTo>
                  <a:cubicBezTo>
                    <a:pt x="8191" y="10602"/>
                    <a:pt x="8191" y="10629"/>
                    <a:pt x="8191" y="10661"/>
                  </a:cubicBezTo>
                  <a:lnTo>
                    <a:pt x="8191" y="10661"/>
                  </a:lnTo>
                  <a:cubicBezTo>
                    <a:pt x="8253" y="10633"/>
                    <a:pt x="8325" y="10616"/>
                    <a:pt x="8396" y="10581"/>
                  </a:cubicBezTo>
                  <a:cubicBezTo>
                    <a:pt x="8533" y="10512"/>
                    <a:pt x="8669" y="10308"/>
                    <a:pt x="8874" y="10308"/>
                  </a:cubicBezTo>
                  <a:cubicBezTo>
                    <a:pt x="9011" y="10308"/>
                    <a:pt x="9147" y="10444"/>
                    <a:pt x="9420" y="10581"/>
                  </a:cubicBezTo>
                  <a:cubicBezTo>
                    <a:pt x="9565" y="10629"/>
                    <a:pt x="9607" y="10677"/>
                    <a:pt x="9668" y="10677"/>
                  </a:cubicBezTo>
                  <a:cubicBezTo>
                    <a:pt x="9693" y="10677"/>
                    <a:pt x="9721" y="10669"/>
                    <a:pt x="9761" y="10649"/>
                  </a:cubicBezTo>
                  <a:cubicBezTo>
                    <a:pt x="9966" y="10512"/>
                    <a:pt x="10103" y="10308"/>
                    <a:pt x="10239" y="10103"/>
                  </a:cubicBezTo>
                  <a:cubicBezTo>
                    <a:pt x="10307" y="10035"/>
                    <a:pt x="10512" y="9966"/>
                    <a:pt x="10512" y="9830"/>
                  </a:cubicBezTo>
                  <a:cubicBezTo>
                    <a:pt x="10512" y="9809"/>
                    <a:pt x="10509" y="9786"/>
                    <a:pt x="10504" y="9764"/>
                  </a:cubicBezTo>
                  <a:close/>
                  <a:moveTo>
                    <a:pt x="5514" y="11267"/>
                  </a:moveTo>
                  <a:cubicBezTo>
                    <a:pt x="5477" y="11284"/>
                    <a:pt x="5426" y="11359"/>
                    <a:pt x="5387" y="11436"/>
                  </a:cubicBezTo>
                  <a:lnTo>
                    <a:pt x="5387" y="11436"/>
                  </a:lnTo>
                  <a:lnTo>
                    <a:pt x="5461" y="11331"/>
                  </a:lnTo>
                  <a:cubicBezTo>
                    <a:pt x="5479" y="11314"/>
                    <a:pt x="5497" y="11291"/>
                    <a:pt x="5514" y="11267"/>
                  </a:cubicBezTo>
                  <a:close/>
                  <a:moveTo>
                    <a:pt x="8191" y="10661"/>
                  </a:moveTo>
                  <a:lnTo>
                    <a:pt x="8191" y="10661"/>
                  </a:lnTo>
                  <a:cubicBezTo>
                    <a:pt x="8135" y="10686"/>
                    <a:pt x="8087" y="10720"/>
                    <a:pt x="8055" y="10785"/>
                  </a:cubicBezTo>
                  <a:cubicBezTo>
                    <a:pt x="8055" y="10990"/>
                    <a:pt x="8055" y="11195"/>
                    <a:pt x="8055" y="11400"/>
                  </a:cubicBezTo>
                  <a:cubicBezTo>
                    <a:pt x="8055" y="11441"/>
                    <a:pt x="8055" y="11476"/>
                    <a:pt x="8054" y="11506"/>
                  </a:cubicBezTo>
                  <a:lnTo>
                    <a:pt x="8054" y="11506"/>
                  </a:lnTo>
                  <a:lnTo>
                    <a:pt x="8191" y="11468"/>
                  </a:lnTo>
                  <a:lnTo>
                    <a:pt x="8191" y="10922"/>
                  </a:lnTo>
                  <a:cubicBezTo>
                    <a:pt x="8191" y="10827"/>
                    <a:pt x="8191" y="10733"/>
                    <a:pt x="8191" y="10661"/>
                  </a:cubicBezTo>
                  <a:close/>
                  <a:moveTo>
                    <a:pt x="5772" y="11028"/>
                  </a:moveTo>
                  <a:cubicBezTo>
                    <a:pt x="5727" y="11028"/>
                    <a:pt x="5689" y="11036"/>
                    <a:pt x="5666" y="11058"/>
                  </a:cubicBezTo>
                  <a:cubicBezTo>
                    <a:pt x="5615" y="11109"/>
                    <a:pt x="5565" y="11197"/>
                    <a:pt x="5514" y="11267"/>
                  </a:cubicBezTo>
                  <a:lnTo>
                    <a:pt x="5514" y="11267"/>
                  </a:lnTo>
                  <a:cubicBezTo>
                    <a:pt x="5520" y="11265"/>
                    <a:pt x="5525" y="11263"/>
                    <a:pt x="5529" y="11263"/>
                  </a:cubicBezTo>
                  <a:cubicBezTo>
                    <a:pt x="5666" y="11229"/>
                    <a:pt x="5802" y="11212"/>
                    <a:pt x="5948" y="11212"/>
                  </a:cubicBezTo>
                  <a:cubicBezTo>
                    <a:pt x="6093" y="11212"/>
                    <a:pt x="6246" y="11229"/>
                    <a:pt x="6417" y="11263"/>
                  </a:cubicBezTo>
                  <a:lnTo>
                    <a:pt x="6758" y="11809"/>
                  </a:lnTo>
                  <a:cubicBezTo>
                    <a:pt x="6845" y="11939"/>
                    <a:pt x="6849" y="11987"/>
                    <a:pt x="6910" y="11987"/>
                  </a:cubicBezTo>
                  <a:cubicBezTo>
                    <a:pt x="6945" y="11987"/>
                    <a:pt x="6999" y="11971"/>
                    <a:pt x="7099" y="11946"/>
                  </a:cubicBezTo>
                  <a:cubicBezTo>
                    <a:pt x="7372" y="11878"/>
                    <a:pt x="7714" y="11809"/>
                    <a:pt x="7918" y="11741"/>
                  </a:cubicBezTo>
                  <a:cubicBezTo>
                    <a:pt x="8034" y="11683"/>
                    <a:pt x="8052" y="11674"/>
                    <a:pt x="8054" y="11506"/>
                  </a:cubicBezTo>
                  <a:lnTo>
                    <a:pt x="8054" y="11506"/>
                  </a:lnTo>
                  <a:lnTo>
                    <a:pt x="6963" y="11809"/>
                  </a:lnTo>
                  <a:lnTo>
                    <a:pt x="6690" y="11331"/>
                  </a:lnTo>
                  <a:cubicBezTo>
                    <a:pt x="6622" y="11263"/>
                    <a:pt x="6553" y="11127"/>
                    <a:pt x="6485" y="11058"/>
                  </a:cubicBezTo>
                  <a:cubicBezTo>
                    <a:pt x="6462" y="11036"/>
                    <a:pt x="6424" y="11028"/>
                    <a:pt x="6379" y="11028"/>
                  </a:cubicBezTo>
                  <a:cubicBezTo>
                    <a:pt x="6288" y="11028"/>
                    <a:pt x="6167" y="11058"/>
                    <a:pt x="6075" y="11058"/>
                  </a:cubicBezTo>
                  <a:cubicBezTo>
                    <a:pt x="5984" y="11058"/>
                    <a:pt x="5863" y="11028"/>
                    <a:pt x="5772" y="11028"/>
                  </a:cubicBezTo>
                  <a:close/>
                  <a:moveTo>
                    <a:pt x="221" y="7089"/>
                  </a:moveTo>
                  <a:cubicBezTo>
                    <a:pt x="216" y="7092"/>
                    <a:pt x="211" y="7096"/>
                    <a:pt x="205" y="7100"/>
                  </a:cubicBezTo>
                  <a:cubicBezTo>
                    <a:pt x="1" y="7236"/>
                    <a:pt x="69" y="7236"/>
                    <a:pt x="137" y="7509"/>
                  </a:cubicBezTo>
                  <a:cubicBezTo>
                    <a:pt x="137" y="7782"/>
                    <a:pt x="205" y="8055"/>
                    <a:pt x="342" y="8260"/>
                  </a:cubicBezTo>
                  <a:cubicBezTo>
                    <a:pt x="410" y="8396"/>
                    <a:pt x="683" y="8396"/>
                    <a:pt x="820" y="8396"/>
                  </a:cubicBezTo>
                  <a:cubicBezTo>
                    <a:pt x="911" y="8396"/>
                    <a:pt x="1062" y="8366"/>
                    <a:pt x="1174" y="8366"/>
                  </a:cubicBezTo>
                  <a:cubicBezTo>
                    <a:pt x="1229" y="8366"/>
                    <a:pt x="1275" y="8374"/>
                    <a:pt x="1297" y="8396"/>
                  </a:cubicBezTo>
                  <a:cubicBezTo>
                    <a:pt x="1502" y="8601"/>
                    <a:pt x="1639" y="8874"/>
                    <a:pt x="1775" y="9079"/>
                  </a:cubicBezTo>
                  <a:cubicBezTo>
                    <a:pt x="1775" y="9352"/>
                    <a:pt x="1297" y="9693"/>
                    <a:pt x="1366" y="9966"/>
                  </a:cubicBezTo>
                  <a:cubicBezTo>
                    <a:pt x="1571" y="10308"/>
                    <a:pt x="1912" y="10581"/>
                    <a:pt x="2185" y="10785"/>
                  </a:cubicBezTo>
                  <a:cubicBezTo>
                    <a:pt x="2198" y="10790"/>
                    <a:pt x="2213" y="10792"/>
                    <a:pt x="2228" y="10792"/>
                  </a:cubicBezTo>
                  <a:cubicBezTo>
                    <a:pt x="2444" y="10792"/>
                    <a:pt x="2817" y="10376"/>
                    <a:pt x="3072" y="10376"/>
                  </a:cubicBezTo>
                  <a:cubicBezTo>
                    <a:pt x="3345" y="10444"/>
                    <a:pt x="3550" y="10581"/>
                    <a:pt x="3823" y="10785"/>
                  </a:cubicBezTo>
                  <a:cubicBezTo>
                    <a:pt x="3823" y="10854"/>
                    <a:pt x="3823" y="10990"/>
                    <a:pt x="3823" y="11058"/>
                  </a:cubicBezTo>
                  <a:cubicBezTo>
                    <a:pt x="3823" y="11195"/>
                    <a:pt x="3755" y="11604"/>
                    <a:pt x="3891" y="11741"/>
                  </a:cubicBezTo>
                  <a:cubicBezTo>
                    <a:pt x="4028" y="11809"/>
                    <a:pt x="4164" y="11809"/>
                    <a:pt x="4369" y="11878"/>
                  </a:cubicBezTo>
                  <a:cubicBezTo>
                    <a:pt x="4506" y="11878"/>
                    <a:pt x="4983" y="12014"/>
                    <a:pt x="4983" y="12014"/>
                  </a:cubicBezTo>
                  <a:cubicBezTo>
                    <a:pt x="5052" y="12014"/>
                    <a:pt x="5256" y="11673"/>
                    <a:pt x="5325" y="11604"/>
                  </a:cubicBezTo>
                  <a:cubicBezTo>
                    <a:pt x="5325" y="11574"/>
                    <a:pt x="5351" y="11504"/>
                    <a:pt x="5387" y="11436"/>
                  </a:cubicBezTo>
                  <a:lnTo>
                    <a:pt x="5387" y="11436"/>
                  </a:lnTo>
                  <a:lnTo>
                    <a:pt x="5120" y="11809"/>
                  </a:lnTo>
                  <a:lnTo>
                    <a:pt x="3960" y="11536"/>
                  </a:lnTo>
                  <a:lnTo>
                    <a:pt x="3891" y="10990"/>
                  </a:lnTo>
                  <a:cubicBezTo>
                    <a:pt x="3891" y="10854"/>
                    <a:pt x="3891" y="10717"/>
                    <a:pt x="3891" y="10649"/>
                  </a:cubicBezTo>
                  <a:cubicBezTo>
                    <a:pt x="3823" y="10512"/>
                    <a:pt x="3618" y="10512"/>
                    <a:pt x="3550" y="10444"/>
                  </a:cubicBezTo>
                  <a:cubicBezTo>
                    <a:pt x="3413" y="10376"/>
                    <a:pt x="3277" y="10239"/>
                    <a:pt x="3140" y="10239"/>
                  </a:cubicBezTo>
                  <a:cubicBezTo>
                    <a:pt x="3072" y="10239"/>
                    <a:pt x="2936" y="10308"/>
                    <a:pt x="2867" y="10376"/>
                  </a:cubicBezTo>
                  <a:lnTo>
                    <a:pt x="2321" y="10649"/>
                  </a:lnTo>
                  <a:lnTo>
                    <a:pt x="1502" y="9762"/>
                  </a:lnTo>
                  <a:lnTo>
                    <a:pt x="1775" y="9284"/>
                  </a:lnTo>
                  <a:cubicBezTo>
                    <a:pt x="1775" y="9147"/>
                    <a:pt x="1844" y="9079"/>
                    <a:pt x="1912" y="8942"/>
                  </a:cubicBezTo>
                  <a:cubicBezTo>
                    <a:pt x="1912" y="8874"/>
                    <a:pt x="1707" y="8669"/>
                    <a:pt x="1707" y="8601"/>
                  </a:cubicBezTo>
                  <a:cubicBezTo>
                    <a:pt x="1639" y="8465"/>
                    <a:pt x="1571" y="8260"/>
                    <a:pt x="1434" y="8260"/>
                  </a:cubicBezTo>
                  <a:cubicBezTo>
                    <a:pt x="1400" y="8226"/>
                    <a:pt x="1349" y="8209"/>
                    <a:pt x="1297" y="8209"/>
                  </a:cubicBezTo>
                  <a:cubicBezTo>
                    <a:pt x="1246" y="8209"/>
                    <a:pt x="1195" y="8226"/>
                    <a:pt x="1161" y="8260"/>
                  </a:cubicBezTo>
                  <a:lnTo>
                    <a:pt x="547" y="8260"/>
                  </a:lnTo>
                  <a:lnTo>
                    <a:pt x="221" y="708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1517;p58">
              <a:extLst>
                <a:ext uri="{FF2B5EF4-FFF2-40B4-BE49-F238E27FC236}">
                  <a16:creationId xmlns:a16="http://schemas.microsoft.com/office/drawing/2014/main" id="{1149EA5D-F7FC-8139-1CA4-95CE39B7752D}"/>
                </a:ext>
              </a:extLst>
            </p:cNvPr>
            <p:cNvSpPr/>
            <p:nvPr/>
          </p:nvSpPr>
          <p:spPr>
            <a:xfrm>
              <a:off x="7765276" y="2127589"/>
              <a:ext cx="97906" cy="88513"/>
            </a:xfrm>
            <a:custGeom>
              <a:avLst/>
              <a:gdLst/>
              <a:ahLst/>
              <a:cxnLst/>
              <a:rect l="l" t="t" r="r" b="b"/>
              <a:pathLst>
                <a:path w="8547" h="7727" extrusionOk="0">
                  <a:moveTo>
                    <a:pt x="800" y="1747"/>
                  </a:moveTo>
                  <a:lnTo>
                    <a:pt x="800" y="1747"/>
                  </a:lnTo>
                  <a:cubicBezTo>
                    <a:pt x="440" y="2280"/>
                    <a:pt x="206" y="2918"/>
                    <a:pt x="151" y="3628"/>
                  </a:cubicBezTo>
                  <a:cubicBezTo>
                    <a:pt x="100" y="4507"/>
                    <a:pt x="336" y="5287"/>
                    <a:pt x="757" y="5920"/>
                  </a:cubicBezTo>
                  <a:lnTo>
                    <a:pt x="757" y="5920"/>
                  </a:lnTo>
                  <a:cubicBezTo>
                    <a:pt x="226" y="5107"/>
                    <a:pt x="0" y="4075"/>
                    <a:pt x="288" y="2945"/>
                  </a:cubicBezTo>
                  <a:cubicBezTo>
                    <a:pt x="400" y="2496"/>
                    <a:pt x="576" y="2096"/>
                    <a:pt x="800" y="1747"/>
                  </a:cubicBezTo>
                  <a:close/>
                  <a:moveTo>
                    <a:pt x="4056" y="0"/>
                  </a:moveTo>
                  <a:cubicBezTo>
                    <a:pt x="2796" y="0"/>
                    <a:pt x="1536" y="600"/>
                    <a:pt x="800" y="1747"/>
                  </a:cubicBezTo>
                  <a:lnTo>
                    <a:pt x="800" y="1747"/>
                  </a:lnTo>
                  <a:cubicBezTo>
                    <a:pt x="1512" y="691"/>
                    <a:pt x="2714" y="43"/>
                    <a:pt x="3986" y="43"/>
                  </a:cubicBezTo>
                  <a:cubicBezTo>
                    <a:pt x="4480" y="43"/>
                    <a:pt x="4985" y="141"/>
                    <a:pt x="5475" y="351"/>
                  </a:cubicBezTo>
                  <a:cubicBezTo>
                    <a:pt x="7933" y="1443"/>
                    <a:pt x="8547" y="4583"/>
                    <a:pt x="6704" y="6494"/>
                  </a:cubicBezTo>
                  <a:cubicBezTo>
                    <a:pt x="5925" y="7295"/>
                    <a:pt x="4960" y="7650"/>
                    <a:pt x="4013" y="7650"/>
                  </a:cubicBezTo>
                  <a:cubicBezTo>
                    <a:pt x="2728" y="7650"/>
                    <a:pt x="1474" y="6997"/>
                    <a:pt x="757" y="5920"/>
                  </a:cubicBezTo>
                  <a:lnTo>
                    <a:pt x="757" y="5920"/>
                  </a:lnTo>
                  <a:cubicBezTo>
                    <a:pt x="1478" y="7025"/>
                    <a:pt x="2762" y="7726"/>
                    <a:pt x="4085" y="7726"/>
                  </a:cubicBezTo>
                  <a:cubicBezTo>
                    <a:pt x="5023" y="7726"/>
                    <a:pt x="5981" y="7374"/>
                    <a:pt x="6772" y="6563"/>
                  </a:cubicBezTo>
                  <a:lnTo>
                    <a:pt x="6737" y="6527"/>
                  </a:lnTo>
                  <a:lnTo>
                    <a:pt x="6737" y="6527"/>
                  </a:lnTo>
                  <a:cubicBezTo>
                    <a:pt x="7803" y="5368"/>
                    <a:pt x="8131" y="3681"/>
                    <a:pt x="7523" y="2262"/>
                  </a:cubicBezTo>
                  <a:cubicBezTo>
                    <a:pt x="6835" y="730"/>
                    <a:pt x="5445" y="0"/>
                    <a:pt x="4056" y="0"/>
                  </a:cubicBez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1518;p58">
              <a:extLst>
                <a:ext uri="{FF2B5EF4-FFF2-40B4-BE49-F238E27FC236}">
                  <a16:creationId xmlns:a16="http://schemas.microsoft.com/office/drawing/2014/main" id="{119CE6F2-1866-2FCB-923D-12712FF55B03}"/>
                </a:ext>
              </a:extLst>
            </p:cNvPr>
            <p:cNvSpPr/>
            <p:nvPr/>
          </p:nvSpPr>
          <p:spPr>
            <a:xfrm>
              <a:off x="8059429" y="2646867"/>
              <a:ext cx="150920" cy="150141"/>
            </a:xfrm>
            <a:custGeom>
              <a:avLst/>
              <a:gdLst/>
              <a:ahLst/>
              <a:cxnLst/>
              <a:rect l="l" t="t" r="r" b="b"/>
              <a:pathLst>
                <a:path w="13175" h="13107" extrusionOk="0">
                  <a:moveTo>
                    <a:pt x="6569" y="2244"/>
                  </a:moveTo>
                  <a:cubicBezTo>
                    <a:pt x="7614" y="2244"/>
                    <a:pt x="8680" y="2627"/>
                    <a:pt x="9557" y="3482"/>
                  </a:cubicBezTo>
                  <a:cubicBezTo>
                    <a:pt x="11195" y="5120"/>
                    <a:pt x="11263" y="7782"/>
                    <a:pt x="9625" y="9489"/>
                  </a:cubicBezTo>
                  <a:cubicBezTo>
                    <a:pt x="8748" y="10388"/>
                    <a:pt x="7657" y="10791"/>
                    <a:pt x="6586" y="10791"/>
                  </a:cubicBezTo>
                  <a:cubicBezTo>
                    <a:pt x="4402" y="10791"/>
                    <a:pt x="2299" y="9117"/>
                    <a:pt x="2253" y="6554"/>
                  </a:cubicBezTo>
                  <a:cubicBezTo>
                    <a:pt x="2253" y="3958"/>
                    <a:pt x="4361" y="2244"/>
                    <a:pt x="6569" y="2244"/>
                  </a:cubicBezTo>
                  <a:close/>
                  <a:moveTo>
                    <a:pt x="5461" y="1"/>
                  </a:moveTo>
                  <a:lnTo>
                    <a:pt x="4164" y="342"/>
                  </a:lnTo>
                  <a:lnTo>
                    <a:pt x="4096" y="1366"/>
                  </a:lnTo>
                  <a:cubicBezTo>
                    <a:pt x="3823" y="1503"/>
                    <a:pt x="3550" y="1707"/>
                    <a:pt x="3277" y="1844"/>
                  </a:cubicBezTo>
                  <a:lnTo>
                    <a:pt x="2321" y="1434"/>
                  </a:lnTo>
                  <a:lnTo>
                    <a:pt x="1366" y="2390"/>
                  </a:lnTo>
                  <a:lnTo>
                    <a:pt x="1844" y="3345"/>
                  </a:lnTo>
                  <a:cubicBezTo>
                    <a:pt x="1707" y="3550"/>
                    <a:pt x="1570" y="3823"/>
                    <a:pt x="1434" y="4165"/>
                  </a:cubicBezTo>
                  <a:lnTo>
                    <a:pt x="342" y="4233"/>
                  </a:lnTo>
                  <a:lnTo>
                    <a:pt x="1" y="5530"/>
                  </a:lnTo>
                  <a:lnTo>
                    <a:pt x="888" y="6144"/>
                  </a:lnTo>
                  <a:lnTo>
                    <a:pt x="888" y="6554"/>
                  </a:lnTo>
                  <a:cubicBezTo>
                    <a:pt x="888" y="6758"/>
                    <a:pt x="888" y="6895"/>
                    <a:pt x="888" y="7031"/>
                  </a:cubicBezTo>
                  <a:lnTo>
                    <a:pt x="1" y="7646"/>
                  </a:lnTo>
                  <a:lnTo>
                    <a:pt x="410" y="8943"/>
                  </a:lnTo>
                  <a:lnTo>
                    <a:pt x="1434" y="9011"/>
                  </a:lnTo>
                  <a:cubicBezTo>
                    <a:pt x="1570" y="9284"/>
                    <a:pt x="1775" y="9557"/>
                    <a:pt x="1912" y="9830"/>
                  </a:cubicBezTo>
                  <a:lnTo>
                    <a:pt x="1434" y="10786"/>
                  </a:lnTo>
                  <a:lnTo>
                    <a:pt x="2458" y="11741"/>
                  </a:lnTo>
                  <a:lnTo>
                    <a:pt x="3413" y="11263"/>
                  </a:lnTo>
                  <a:cubicBezTo>
                    <a:pt x="3618" y="11400"/>
                    <a:pt x="3891" y="11536"/>
                    <a:pt x="4164" y="11673"/>
                  </a:cubicBezTo>
                  <a:lnTo>
                    <a:pt x="4301" y="12765"/>
                  </a:lnTo>
                  <a:lnTo>
                    <a:pt x="5598" y="13106"/>
                  </a:lnTo>
                  <a:lnTo>
                    <a:pt x="6212" y="12219"/>
                  </a:lnTo>
                  <a:lnTo>
                    <a:pt x="7099" y="12219"/>
                  </a:lnTo>
                  <a:lnTo>
                    <a:pt x="7714" y="13106"/>
                  </a:lnTo>
                  <a:lnTo>
                    <a:pt x="9011" y="12697"/>
                  </a:lnTo>
                  <a:lnTo>
                    <a:pt x="9079" y="11673"/>
                  </a:lnTo>
                  <a:cubicBezTo>
                    <a:pt x="9352" y="11536"/>
                    <a:pt x="9625" y="11332"/>
                    <a:pt x="9898" y="11195"/>
                  </a:cubicBezTo>
                  <a:lnTo>
                    <a:pt x="10785" y="11605"/>
                  </a:lnTo>
                  <a:lnTo>
                    <a:pt x="11741" y="10649"/>
                  </a:lnTo>
                  <a:lnTo>
                    <a:pt x="11331" y="9762"/>
                  </a:lnTo>
                  <a:cubicBezTo>
                    <a:pt x="11468" y="9489"/>
                    <a:pt x="11673" y="9216"/>
                    <a:pt x="11809" y="8943"/>
                  </a:cubicBezTo>
                  <a:lnTo>
                    <a:pt x="12833" y="8874"/>
                  </a:lnTo>
                  <a:lnTo>
                    <a:pt x="13174" y="7509"/>
                  </a:lnTo>
                  <a:lnTo>
                    <a:pt x="12287" y="6963"/>
                  </a:lnTo>
                  <a:cubicBezTo>
                    <a:pt x="12355" y="6622"/>
                    <a:pt x="12355" y="6349"/>
                    <a:pt x="12287" y="6007"/>
                  </a:cubicBezTo>
                  <a:lnTo>
                    <a:pt x="13174" y="5393"/>
                  </a:lnTo>
                  <a:lnTo>
                    <a:pt x="12833" y="4096"/>
                  </a:lnTo>
                  <a:lnTo>
                    <a:pt x="11741" y="4028"/>
                  </a:lnTo>
                  <a:cubicBezTo>
                    <a:pt x="11536" y="3755"/>
                    <a:pt x="11400" y="3482"/>
                    <a:pt x="11263" y="3209"/>
                  </a:cubicBezTo>
                  <a:lnTo>
                    <a:pt x="11741" y="2253"/>
                  </a:lnTo>
                  <a:lnTo>
                    <a:pt x="10717" y="1298"/>
                  </a:lnTo>
                  <a:lnTo>
                    <a:pt x="9761" y="1776"/>
                  </a:lnTo>
                  <a:cubicBezTo>
                    <a:pt x="9557" y="1639"/>
                    <a:pt x="9284" y="1503"/>
                    <a:pt x="9011" y="1366"/>
                  </a:cubicBezTo>
                  <a:lnTo>
                    <a:pt x="8874" y="274"/>
                  </a:lnTo>
                  <a:lnTo>
                    <a:pt x="7577" y="1"/>
                  </a:lnTo>
                  <a:lnTo>
                    <a:pt x="7031" y="820"/>
                  </a:lnTo>
                  <a:lnTo>
                    <a:pt x="6075" y="820"/>
                  </a:lnTo>
                  <a:lnTo>
                    <a:pt x="5461" y="1"/>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1519;p58">
              <a:extLst>
                <a:ext uri="{FF2B5EF4-FFF2-40B4-BE49-F238E27FC236}">
                  <a16:creationId xmlns:a16="http://schemas.microsoft.com/office/drawing/2014/main" id="{0B43E8EF-6B00-A46C-3D09-F34E357423C0}"/>
                </a:ext>
              </a:extLst>
            </p:cNvPr>
            <p:cNvSpPr/>
            <p:nvPr/>
          </p:nvSpPr>
          <p:spPr>
            <a:xfrm>
              <a:off x="8061033" y="2646867"/>
              <a:ext cx="149316" cy="149350"/>
            </a:xfrm>
            <a:custGeom>
              <a:avLst/>
              <a:gdLst/>
              <a:ahLst/>
              <a:cxnLst/>
              <a:rect l="l" t="t" r="r" b="b"/>
              <a:pathLst>
                <a:path w="13035" h="13038" extrusionOk="0">
                  <a:moveTo>
                    <a:pt x="4106" y="986"/>
                  </a:moveTo>
                  <a:cubicBezTo>
                    <a:pt x="4097" y="1108"/>
                    <a:pt x="4094" y="1235"/>
                    <a:pt x="4093" y="1365"/>
                  </a:cubicBezTo>
                  <a:lnTo>
                    <a:pt x="4093" y="1365"/>
                  </a:lnTo>
                  <a:cubicBezTo>
                    <a:pt x="4156" y="1239"/>
                    <a:pt x="4160" y="1112"/>
                    <a:pt x="4106" y="986"/>
                  </a:cubicBezTo>
                  <a:close/>
                  <a:moveTo>
                    <a:pt x="4093" y="1365"/>
                  </a:moveTo>
                  <a:cubicBezTo>
                    <a:pt x="4093" y="1365"/>
                    <a:pt x="4093" y="1366"/>
                    <a:pt x="4093" y="1366"/>
                  </a:cubicBezTo>
                  <a:cubicBezTo>
                    <a:pt x="4093" y="1434"/>
                    <a:pt x="3819" y="1503"/>
                    <a:pt x="3751" y="1571"/>
                  </a:cubicBezTo>
                  <a:cubicBezTo>
                    <a:pt x="3615" y="1639"/>
                    <a:pt x="3478" y="1844"/>
                    <a:pt x="3342" y="1844"/>
                  </a:cubicBezTo>
                  <a:cubicBezTo>
                    <a:pt x="3205" y="1776"/>
                    <a:pt x="3069" y="1707"/>
                    <a:pt x="3000" y="1639"/>
                  </a:cubicBezTo>
                  <a:lnTo>
                    <a:pt x="2386" y="1366"/>
                  </a:lnTo>
                  <a:cubicBezTo>
                    <a:pt x="2113" y="1707"/>
                    <a:pt x="1772" y="2049"/>
                    <a:pt x="1430" y="2390"/>
                  </a:cubicBezTo>
                  <a:cubicBezTo>
                    <a:pt x="1439" y="2403"/>
                    <a:pt x="1448" y="2416"/>
                    <a:pt x="1456" y="2429"/>
                  </a:cubicBezTo>
                  <a:lnTo>
                    <a:pt x="1456" y="2429"/>
                  </a:lnTo>
                  <a:cubicBezTo>
                    <a:pt x="1549" y="2243"/>
                    <a:pt x="1861" y="2038"/>
                    <a:pt x="1977" y="1980"/>
                  </a:cubicBezTo>
                  <a:cubicBezTo>
                    <a:pt x="2113" y="1844"/>
                    <a:pt x="2250" y="1571"/>
                    <a:pt x="2386" y="1571"/>
                  </a:cubicBezTo>
                  <a:cubicBezTo>
                    <a:pt x="2523" y="1639"/>
                    <a:pt x="2727" y="1707"/>
                    <a:pt x="2932" y="1844"/>
                  </a:cubicBezTo>
                  <a:cubicBezTo>
                    <a:pt x="3000" y="1844"/>
                    <a:pt x="3205" y="2049"/>
                    <a:pt x="3273" y="2049"/>
                  </a:cubicBezTo>
                  <a:cubicBezTo>
                    <a:pt x="3410" y="2049"/>
                    <a:pt x="3956" y="1639"/>
                    <a:pt x="4093" y="1571"/>
                  </a:cubicBezTo>
                  <a:cubicBezTo>
                    <a:pt x="4093" y="1502"/>
                    <a:pt x="4093" y="1433"/>
                    <a:pt x="4093" y="1365"/>
                  </a:cubicBezTo>
                  <a:close/>
                  <a:moveTo>
                    <a:pt x="5458" y="1"/>
                  </a:moveTo>
                  <a:lnTo>
                    <a:pt x="4093" y="342"/>
                  </a:lnTo>
                  <a:lnTo>
                    <a:pt x="4093" y="956"/>
                  </a:lnTo>
                  <a:cubicBezTo>
                    <a:pt x="4097" y="966"/>
                    <a:pt x="4102" y="976"/>
                    <a:pt x="4106" y="986"/>
                  </a:cubicBezTo>
                  <a:lnTo>
                    <a:pt x="4106" y="986"/>
                  </a:lnTo>
                  <a:cubicBezTo>
                    <a:pt x="4116" y="854"/>
                    <a:pt x="4132" y="729"/>
                    <a:pt x="4161" y="615"/>
                  </a:cubicBezTo>
                  <a:cubicBezTo>
                    <a:pt x="4229" y="410"/>
                    <a:pt x="4502" y="410"/>
                    <a:pt x="4775" y="342"/>
                  </a:cubicBezTo>
                  <a:cubicBezTo>
                    <a:pt x="4996" y="287"/>
                    <a:pt x="5217" y="187"/>
                    <a:pt x="5402" y="187"/>
                  </a:cubicBezTo>
                  <a:cubicBezTo>
                    <a:pt x="5445" y="187"/>
                    <a:pt x="5487" y="193"/>
                    <a:pt x="5526" y="206"/>
                  </a:cubicBezTo>
                  <a:cubicBezTo>
                    <a:pt x="5656" y="336"/>
                    <a:pt x="5910" y="961"/>
                    <a:pt x="5993" y="961"/>
                  </a:cubicBezTo>
                  <a:cubicBezTo>
                    <a:pt x="5997" y="961"/>
                    <a:pt x="6000" y="960"/>
                    <a:pt x="6004" y="956"/>
                  </a:cubicBezTo>
                  <a:cubicBezTo>
                    <a:pt x="6140" y="956"/>
                    <a:pt x="6004" y="1025"/>
                    <a:pt x="6004" y="1025"/>
                  </a:cubicBezTo>
                  <a:lnTo>
                    <a:pt x="6959" y="1025"/>
                  </a:lnTo>
                  <a:cubicBezTo>
                    <a:pt x="6959" y="1025"/>
                    <a:pt x="7028" y="956"/>
                    <a:pt x="6959" y="956"/>
                  </a:cubicBezTo>
                  <a:cubicBezTo>
                    <a:pt x="6891" y="956"/>
                    <a:pt x="7369" y="342"/>
                    <a:pt x="7505" y="206"/>
                  </a:cubicBezTo>
                  <a:cubicBezTo>
                    <a:pt x="7525" y="186"/>
                    <a:pt x="7569" y="177"/>
                    <a:pt x="7627" y="177"/>
                  </a:cubicBezTo>
                  <a:cubicBezTo>
                    <a:pt x="7768" y="177"/>
                    <a:pt x="7995" y="226"/>
                    <a:pt x="8188" y="274"/>
                  </a:cubicBezTo>
                  <a:cubicBezTo>
                    <a:pt x="8461" y="342"/>
                    <a:pt x="8734" y="342"/>
                    <a:pt x="8802" y="547"/>
                  </a:cubicBezTo>
                  <a:cubicBezTo>
                    <a:pt x="8871" y="752"/>
                    <a:pt x="8734" y="1229"/>
                    <a:pt x="8871" y="1503"/>
                  </a:cubicBezTo>
                  <a:cubicBezTo>
                    <a:pt x="9144" y="1707"/>
                    <a:pt x="9417" y="1844"/>
                    <a:pt x="9758" y="1980"/>
                  </a:cubicBezTo>
                  <a:cubicBezTo>
                    <a:pt x="9963" y="1980"/>
                    <a:pt x="10304" y="1707"/>
                    <a:pt x="10440" y="1639"/>
                  </a:cubicBezTo>
                  <a:cubicBezTo>
                    <a:pt x="10498" y="1601"/>
                    <a:pt x="10549" y="1584"/>
                    <a:pt x="10599" y="1584"/>
                  </a:cubicBezTo>
                  <a:cubicBezTo>
                    <a:pt x="10727" y="1584"/>
                    <a:pt x="10839" y="1696"/>
                    <a:pt x="10987" y="1844"/>
                  </a:cubicBezTo>
                  <a:lnTo>
                    <a:pt x="11538" y="2340"/>
                  </a:lnTo>
                  <a:lnTo>
                    <a:pt x="11538" y="2340"/>
                  </a:lnTo>
                  <a:cubicBezTo>
                    <a:pt x="11368" y="2585"/>
                    <a:pt x="11252" y="2836"/>
                    <a:pt x="11191" y="3141"/>
                  </a:cubicBezTo>
                  <a:cubicBezTo>
                    <a:pt x="11260" y="3072"/>
                    <a:pt x="11328" y="2936"/>
                    <a:pt x="11396" y="2868"/>
                  </a:cubicBezTo>
                  <a:lnTo>
                    <a:pt x="11604" y="2400"/>
                  </a:lnTo>
                  <a:lnTo>
                    <a:pt x="11669" y="2458"/>
                  </a:lnTo>
                  <a:cubicBezTo>
                    <a:pt x="11669" y="2458"/>
                    <a:pt x="11644" y="2408"/>
                    <a:pt x="11624" y="2354"/>
                  </a:cubicBezTo>
                  <a:lnTo>
                    <a:pt x="11624" y="2354"/>
                  </a:lnTo>
                  <a:lnTo>
                    <a:pt x="11669" y="2253"/>
                  </a:lnTo>
                  <a:cubicBezTo>
                    <a:pt x="11669" y="2253"/>
                    <a:pt x="11669" y="2223"/>
                    <a:pt x="11649" y="2223"/>
                  </a:cubicBezTo>
                  <a:cubicBezTo>
                    <a:pt x="11639" y="2223"/>
                    <a:pt x="11624" y="2231"/>
                    <a:pt x="11601" y="2253"/>
                  </a:cubicBezTo>
                  <a:lnTo>
                    <a:pt x="10577" y="1298"/>
                  </a:lnTo>
                  <a:lnTo>
                    <a:pt x="10031" y="1571"/>
                  </a:lnTo>
                  <a:cubicBezTo>
                    <a:pt x="9894" y="1639"/>
                    <a:pt x="9826" y="1707"/>
                    <a:pt x="9690" y="1776"/>
                  </a:cubicBezTo>
                  <a:cubicBezTo>
                    <a:pt x="9553" y="1776"/>
                    <a:pt x="9417" y="1639"/>
                    <a:pt x="9280" y="1571"/>
                  </a:cubicBezTo>
                  <a:cubicBezTo>
                    <a:pt x="9144" y="1503"/>
                    <a:pt x="8939" y="1434"/>
                    <a:pt x="8871" y="1298"/>
                  </a:cubicBezTo>
                  <a:cubicBezTo>
                    <a:pt x="8871" y="1161"/>
                    <a:pt x="8871" y="1093"/>
                    <a:pt x="8871" y="956"/>
                  </a:cubicBezTo>
                  <a:lnTo>
                    <a:pt x="8802" y="342"/>
                  </a:lnTo>
                  <a:lnTo>
                    <a:pt x="7505" y="1"/>
                  </a:lnTo>
                  <a:lnTo>
                    <a:pt x="6959" y="820"/>
                  </a:lnTo>
                  <a:cubicBezTo>
                    <a:pt x="6789" y="752"/>
                    <a:pt x="6635" y="718"/>
                    <a:pt x="6490" y="718"/>
                  </a:cubicBezTo>
                  <a:cubicBezTo>
                    <a:pt x="6345" y="718"/>
                    <a:pt x="6208" y="752"/>
                    <a:pt x="6072" y="820"/>
                  </a:cubicBezTo>
                  <a:lnTo>
                    <a:pt x="5458" y="1"/>
                  </a:lnTo>
                  <a:close/>
                  <a:moveTo>
                    <a:pt x="1456" y="2429"/>
                  </a:moveTo>
                  <a:cubicBezTo>
                    <a:pt x="1440" y="2463"/>
                    <a:pt x="1430" y="2495"/>
                    <a:pt x="1430" y="2526"/>
                  </a:cubicBezTo>
                  <a:cubicBezTo>
                    <a:pt x="1499" y="2595"/>
                    <a:pt x="1499" y="2731"/>
                    <a:pt x="1635" y="2868"/>
                  </a:cubicBezTo>
                  <a:cubicBezTo>
                    <a:pt x="1698" y="3056"/>
                    <a:pt x="1819" y="3187"/>
                    <a:pt x="1891" y="3366"/>
                  </a:cubicBezTo>
                  <a:lnTo>
                    <a:pt x="1891" y="3366"/>
                  </a:lnTo>
                  <a:cubicBezTo>
                    <a:pt x="1902" y="3337"/>
                    <a:pt x="1908" y="3307"/>
                    <a:pt x="1908" y="3277"/>
                  </a:cubicBezTo>
                  <a:cubicBezTo>
                    <a:pt x="1908" y="3141"/>
                    <a:pt x="1840" y="3072"/>
                    <a:pt x="1772" y="2936"/>
                  </a:cubicBezTo>
                  <a:cubicBezTo>
                    <a:pt x="1644" y="2745"/>
                    <a:pt x="1576" y="2613"/>
                    <a:pt x="1456" y="2429"/>
                  </a:cubicBezTo>
                  <a:close/>
                  <a:moveTo>
                    <a:pt x="1891" y="3366"/>
                  </a:moveTo>
                  <a:lnTo>
                    <a:pt x="1891" y="3366"/>
                  </a:lnTo>
                  <a:cubicBezTo>
                    <a:pt x="1852" y="3473"/>
                    <a:pt x="1757" y="3580"/>
                    <a:pt x="1704" y="3687"/>
                  </a:cubicBezTo>
                  <a:cubicBezTo>
                    <a:pt x="1635" y="3823"/>
                    <a:pt x="1567" y="4028"/>
                    <a:pt x="1430" y="4096"/>
                  </a:cubicBezTo>
                  <a:lnTo>
                    <a:pt x="1089" y="4096"/>
                  </a:lnTo>
                  <a:lnTo>
                    <a:pt x="475" y="4165"/>
                  </a:lnTo>
                  <a:cubicBezTo>
                    <a:pt x="451" y="4236"/>
                    <a:pt x="427" y="4308"/>
                    <a:pt x="403" y="4380"/>
                  </a:cubicBezTo>
                  <a:lnTo>
                    <a:pt x="403" y="4380"/>
                  </a:lnTo>
                  <a:cubicBezTo>
                    <a:pt x="434" y="4359"/>
                    <a:pt x="457" y="4352"/>
                    <a:pt x="483" y="4352"/>
                  </a:cubicBezTo>
                  <a:cubicBezTo>
                    <a:pt x="526" y="4352"/>
                    <a:pt x="577" y="4369"/>
                    <a:pt x="680" y="4369"/>
                  </a:cubicBezTo>
                  <a:cubicBezTo>
                    <a:pt x="782" y="4335"/>
                    <a:pt x="919" y="4335"/>
                    <a:pt x="1047" y="4335"/>
                  </a:cubicBezTo>
                  <a:cubicBezTo>
                    <a:pt x="1175" y="4335"/>
                    <a:pt x="1294" y="4335"/>
                    <a:pt x="1362" y="4301"/>
                  </a:cubicBezTo>
                  <a:cubicBezTo>
                    <a:pt x="1567" y="4233"/>
                    <a:pt x="1567" y="4096"/>
                    <a:pt x="1635" y="3960"/>
                  </a:cubicBezTo>
                  <a:cubicBezTo>
                    <a:pt x="1704" y="3823"/>
                    <a:pt x="1908" y="3550"/>
                    <a:pt x="1908" y="3414"/>
                  </a:cubicBezTo>
                  <a:cubicBezTo>
                    <a:pt x="1903" y="3398"/>
                    <a:pt x="1897" y="3382"/>
                    <a:pt x="1891" y="3366"/>
                  </a:cubicBezTo>
                  <a:close/>
                  <a:moveTo>
                    <a:pt x="403" y="4380"/>
                  </a:moveTo>
                  <a:cubicBezTo>
                    <a:pt x="385" y="4393"/>
                    <a:pt x="364" y="4412"/>
                    <a:pt x="338" y="4438"/>
                  </a:cubicBezTo>
                  <a:cubicBezTo>
                    <a:pt x="289" y="4634"/>
                    <a:pt x="240" y="4831"/>
                    <a:pt x="216" y="5028"/>
                  </a:cubicBezTo>
                  <a:lnTo>
                    <a:pt x="216" y="5028"/>
                  </a:lnTo>
                  <a:cubicBezTo>
                    <a:pt x="270" y="4803"/>
                    <a:pt x="335" y="4590"/>
                    <a:pt x="403" y="4380"/>
                  </a:cubicBezTo>
                  <a:close/>
                  <a:moveTo>
                    <a:pt x="216" y="5028"/>
                  </a:moveTo>
                  <a:lnTo>
                    <a:pt x="216" y="5028"/>
                  </a:lnTo>
                  <a:cubicBezTo>
                    <a:pt x="194" y="5124"/>
                    <a:pt x="173" y="5222"/>
                    <a:pt x="156" y="5323"/>
                  </a:cubicBezTo>
                  <a:lnTo>
                    <a:pt x="156" y="5323"/>
                  </a:lnTo>
                  <a:cubicBezTo>
                    <a:pt x="170" y="5295"/>
                    <a:pt x="186" y="5272"/>
                    <a:pt x="202" y="5257"/>
                  </a:cubicBezTo>
                  <a:cubicBezTo>
                    <a:pt x="202" y="5180"/>
                    <a:pt x="207" y="5104"/>
                    <a:pt x="216" y="5028"/>
                  </a:cubicBezTo>
                  <a:close/>
                  <a:moveTo>
                    <a:pt x="11191" y="3141"/>
                  </a:moveTo>
                  <a:cubicBezTo>
                    <a:pt x="11123" y="3414"/>
                    <a:pt x="11464" y="3755"/>
                    <a:pt x="11601" y="4028"/>
                  </a:cubicBezTo>
                  <a:cubicBezTo>
                    <a:pt x="11703" y="4028"/>
                    <a:pt x="11925" y="4011"/>
                    <a:pt x="12138" y="4011"/>
                  </a:cubicBezTo>
                  <a:cubicBezTo>
                    <a:pt x="12352" y="4011"/>
                    <a:pt x="12556" y="4028"/>
                    <a:pt x="12625" y="4096"/>
                  </a:cubicBezTo>
                  <a:cubicBezTo>
                    <a:pt x="12761" y="4165"/>
                    <a:pt x="12761" y="4438"/>
                    <a:pt x="12761" y="4506"/>
                  </a:cubicBezTo>
                  <a:cubicBezTo>
                    <a:pt x="12829" y="4711"/>
                    <a:pt x="12898" y="4984"/>
                    <a:pt x="12966" y="5188"/>
                  </a:cubicBezTo>
                  <a:cubicBezTo>
                    <a:pt x="12966" y="5303"/>
                    <a:pt x="12987" y="5332"/>
                    <a:pt x="12982" y="5360"/>
                  </a:cubicBezTo>
                  <a:lnTo>
                    <a:pt x="12982" y="5360"/>
                  </a:lnTo>
                  <a:lnTo>
                    <a:pt x="13034" y="5325"/>
                  </a:lnTo>
                  <a:cubicBezTo>
                    <a:pt x="12966" y="4847"/>
                    <a:pt x="12829" y="4438"/>
                    <a:pt x="12693" y="3960"/>
                  </a:cubicBezTo>
                  <a:lnTo>
                    <a:pt x="11669" y="3960"/>
                  </a:lnTo>
                  <a:cubicBezTo>
                    <a:pt x="11601" y="3960"/>
                    <a:pt x="11533" y="3687"/>
                    <a:pt x="11464" y="3618"/>
                  </a:cubicBezTo>
                  <a:cubicBezTo>
                    <a:pt x="11396" y="3482"/>
                    <a:pt x="11191" y="3277"/>
                    <a:pt x="11191" y="3141"/>
                  </a:cubicBezTo>
                  <a:close/>
                  <a:moveTo>
                    <a:pt x="12982" y="5360"/>
                  </a:moveTo>
                  <a:lnTo>
                    <a:pt x="12420" y="5734"/>
                  </a:lnTo>
                  <a:cubicBezTo>
                    <a:pt x="12270" y="5834"/>
                    <a:pt x="12230" y="5861"/>
                    <a:pt x="12219" y="5948"/>
                  </a:cubicBezTo>
                  <a:lnTo>
                    <a:pt x="12219" y="5948"/>
                  </a:lnTo>
                  <a:cubicBezTo>
                    <a:pt x="12252" y="5896"/>
                    <a:pt x="12295" y="5848"/>
                    <a:pt x="12352" y="5803"/>
                  </a:cubicBezTo>
                  <a:cubicBezTo>
                    <a:pt x="12488" y="5734"/>
                    <a:pt x="12693" y="5598"/>
                    <a:pt x="12898" y="5461"/>
                  </a:cubicBezTo>
                  <a:cubicBezTo>
                    <a:pt x="12958" y="5401"/>
                    <a:pt x="12978" y="5381"/>
                    <a:pt x="12982" y="5360"/>
                  </a:cubicBezTo>
                  <a:close/>
                  <a:moveTo>
                    <a:pt x="156" y="5323"/>
                  </a:moveTo>
                  <a:cubicBezTo>
                    <a:pt x="106" y="5416"/>
                    <a:pt x="65" y="5561"/>
                    <a:pt x="65" y="5666"/>
                  </a:cubicBezTo>
                  <a:cubicBezTo>
                    <a:pt x="134" y="5803"/>
                    <a:pt x="611" y="6007"/>
                    <a:pt x="680" y="6076"/>
                  </a:cubicBezTo>
                  <a:cubicBezTo>
                    <a:pt x="748" y="6076"/>
                    <a:pt x="953" y="6144"/>
                    <a:pt x="953" y="6212"/>
                  </a:cubicBezTo>
                  <a:cubicBezTo>
                    <a:pt x="953" y="6477"/>
                    <a:pt x="953" y="6700"/>
                    <a:pt x="953" y="6946"/>
                  </a:cubicBezTo>
                  <a:lnTo>
                    <a:pt x="953" y="6946"/>
                  </a:lnTo>
                  <a:lnTo>
                    <a:pt x="1021" y="6895"/>
                  </a:lnTo>
                  <a:cubicBezTo>
                    <a:pt x="884" y="6690"/>
                    <a:pt x="1021" y="6349"/>
                    <a:pt x="953" y="6144"/>
                  </a:cubicBezTo>
                  <a:cubicBezTo>
                    <a:pt x="953" y="6007"/>
                    <a:pt x="953" y="6007"/>
                    <a:pt x="816" y="5871"/>
                  </a:cubicBezTo>
                  <a:lnTo>
                    <a:pt x="134" y="5461"/>
                  </a:lnTo>
                  <a:cubicBezTo>
                    <a:pt x="140" y="5415"/>
                    <a:pt x="148" y="5369"/>
                    <a:pt x="156" y="5323"/>
                  </a:cubicBezTo>
                  <a:close/>
                  <a:moveTo>
                    <a:pt x="12219" y="5948"/>
                  </a:moveTo>
                  <a:cubicBezTo>
                    <a:pt x="12052" y="6211"/>
                    <a:pt x="12147" y="6553"/>
                    <a:pt x="12147" y="6895"/>
                  </a:cubicBezTo>
                  <a:lnTo>
                    <a:pt x="12215" y="6895"/>
                  </a:lnTo>
                  <a:cubicBezTo>
                    <a:pt x="12215" y="6895"/>
                    <a:pt x="12857" y="7303"/>
                    <a:pt x="13008" y="7473"/>
                  </a:cubicBezTo>
                  <a:lnTo>
                    <a:pt x="13008" y="7473"/>
                  </a:lnTo>
                  <a:lnTo>
                    <a:pt x="13034" y="7373"/>
                  </a:lnTo>
                  <a:lnTo>
                    <a:pt x="12215" y="6758"/>
                  </a:lnTo>
                  <a:lnTo>
                    <a:pt x="12147" y="6758"/>
                  </a:lnTo>
                  <a:cubicBezTo>
                    <a:pt x="12215" y="6554"/>
                    <a:pt x="12215" y="6349"/>
                    <a:pt x="12215" y="6076"/>
                  </a:cubicBezTo>
                  <a:cubicBezTo>
                    <a:pt x="12215" y="6021"/>
                    <a:pt x="12215" y="5980"/>
                    <a:pt x="12219" y="5948"/>
                  </a:cubicBezTo>
                  <a:close/>
                  <a:moveTo>
                    <a:pt x="953" y="6946"/>
                  </a:moveTo>
                  <a:lnTo>
                    <a:pt x="202" y="7509"/>
                  </a:lnTo>
                  <a:cubicBezTo>
                    <a:pt x="218" y="7557"/>
                    <a:pt x="234" y="7606"/>
                    <a:pt x="250" y="7656"/>
                  </a:cubicBezTo>
                  <a:lnTo>
                    <a:pt x="250" y="7656"/>
                  </a:lnTo>
                  <a:cubicBezTo>
                    <a:pt x="256" y="7653"/>
                    <a:pt x="263" y="7649"/>
                    <a:pt x="270" y="7646"/>
                  </a:cubicBezTo>
                  <a:cubicBezTo>
                    <a:pt x="338" y="7577"/>
                    <a:pt x="884" y="7236"/>
                    <a:pt x="884" y="7168"/>
                  </a:cubicBezTo>
                  <a:cubicBezTo>
                    <a:pt x="884" y="7145"/>
                    <a:pt x="892" y="7138"/>
                    <a:pt x="902" y="7138"/>
                  </a:cubicBezTo>
                  <a:cubicBezTo>
                    <a:pt x="922" y="7138"/>
                    <a:pt x="953" y="7168"/>
                    <a:pt x="953" y="7168"/>
                  </a:cubicBezTo>
                  <a:cubicBezTo>
                    <a:pt x="953" y="7091"/>
                    <a:pt x="953" y="7018"/>
                    <a:pt x="953" y="6946"/>
                  </a:cubicBezTo>
                  <a:close/>
                  <a:moveTo>
                    <a:pt x="13008" y="7473"/>
                  </a:moveTo>
                  <a:lnTo>
                    <a:pt x="12693" y="8670"/>
                  </a:lnTo>
                  <a:lnTo>
                    <a:pt x="12079" y="8738"/>
                  </a:lnTo>
                  <a:cubicBezTo>
                    <a:pt x="12010" y="8704"/>
                    <a:pt x="11942" y="8687"/>
                    <a:pt x="11882" y="8687"/>
                  </a:cubicBezTo>
                  <a:cubicBezTo>
                    <a:pt x="11823" y="8687"/>
                    <a:pt x="11771" y="8704"/>
                    <a:pt x="11737" y="8738"/>
                  </a:cubicBezTo>
                  <a:cubicBezTo>
                    <a:pt x="11601" y="8806"/>
                    <a:pt x="11533" y="9011"/>
                    <a:pt x="11464" y="9147"/>
                  </a:cubicBezTo>
                  <a:cubicBezTo>
                    <a:pt x="11396" y="9216"/>
                    <a:pt x="11260" y="9420"/>
                    <a:pt x="11260" y="9557"/>
                  </a:cubicBezTo>
                  <a:cubicBezTo>
                    <a:pt x="11269" y="9567"/>
                    <a:pt x="11278" y="9578"/>
                    <a:pt x="11285" y="9590"/>
                  </a:cubicBezTo>
                  <a:lnTo>
                    <a:pt x="11285" y="9590"/>
                  </a:lnTo>
                  <a:cubicBezTo>
                    <a:pt x="11369" y="9296"/>
                    <a:pt x="11547" y="9051"/>
                    <a:pt x="11669" y="8806"/>
                  </a:cubicBezTo>
                  <a:cubicBezTo>
                    <a:pt x="11729" y="8776"/>
                    <a:pt x="11801" y="8766"/>
                    <a:pt x="11881" y="8766"/>
                  </a:cubicBezTo>
                  <a:cubicBezTo>
                    <a:pt x="12059" y="8766"/>
                    <a:pt x="12274" y="8817"/>
                    <a:pt x="12462" y="8817"/>
                  </a:cubicBezTo>
                  <a:cubicBezTo>
                    <a:pt x="12576" y="8817"/>
                    <a:pt x="12681" y="8798"/>
                    <a:pt x="12761" y="8738"/>
                  </a:cubicBezTo>
                  <a:cubicBezTo>
                    <a:pt x="12829" y="8601"/>
                    <a:pt x="12829" y="8396"/>
                    <a:pt x="12898" y="8192"/>
                  </a:cubicBezTo>
                  <a:cubicBezTo>
                    <a:pt x="12966" y="7987"/>
                    <a:pt x="13034" y="7782"/>
                    <a:pt x="13034" y="7509"/>
                  </a:cubicBezTo>
                  <a:cubicBezTo>
                    <a:pt x="13029" y="7499"/>
                    <a:pt x="13020" y="7487"/>
                    <a:pt x="13008" y="7473"/>
                  </a:cubicBezTo>
                  <a:close/>
                  <a:moveTo>
                    <a:pt x="250" y="7656"/>
                  </a:moveTo>
                  <a:cubicBezTo>
                    <a:pt x="1" y="7782"/>
                    <a:pt x="67" y="7789"/>
                    <a:pt x="134" y="8055"/>
                  </a:cubicBezTo>
                  <a:cubicBezTo>
                    <a:pt x="202" y="8396"/>
                    <a:pt x="270" y="8670"/>
                    <a:pt x="407" y="8943"/>
                  </a:cubicBezTo>
                  <a:cubicBezTo>
                    <a:pt x="475" y="9011"/>
                    <a:pt x="816" y="9011"/>
                    <a:pt x="953" y="9011"/>
                  </a:cubicBezTo>
                  <a:cubicBezTo>
                    <a:pt x="1044" y="9011"/>
                    <a:pt x="1195" y="8980"/>
                    <a:pt x="1327" y="8980"/>
                  </a:cubicBezTo>
                  <a:cubicBezTo>
                    <a:pt x="1393" y="8980"/>
                    <a:pt x="1453" y="8988"/>
                    <a:pt x="1499" y="9011"/>
                  </a:cubicBezTo>
                  <a:cubicBezTo>
                    <a:pt x="1704" y="9284"/>
                    <a:pt x="1840" y="9557"/>
                    <a:pt x="1977" y="9830"/>
                  </a:cubicBezTo>
                  <a:cubicBezTo>
                    <a:pt x="1977" y="9834"/>
                    <a:pt x="1976" y="9839"/>
                    <a:pt x="1976" y="9844"/>
                  </a:cubicBezTo>
                  <a:lnTo>
                    <a:pt x="1976" y="9844"/>
                  </a:lnTo>
                  <a:cubicBezTo>
                    <a:pt x="2016" y="9775"/>
                    <a:pt x="2045" y="9714"/>
                    <a:pt x="2045" y="9625"/>
                  </a:cubicBezTo>
                  <a:cubicBezTo>
                    <a:pt x="2045" y="9489"/>
                    <a:pt x="1908" y="9352"/>
                    <a:pt x="1840" y="9216"/>
                  </a:cubicBezTo>
                  <a:cubicBezTo>
                    <a:pt x="1772" y="9079"/>
                    <a:pt x="1704" y="8874"/>
                    <a:pt x="1567" y="8806"/>
                  </a:cubicBezTo>
                  <a:lnTo>
                    <a:pt x="543" y="8806"/>
                  </a:lnTo>
                  <a:cubicBezTo>
                    <a:pt x="483" y="8445"/>
                    <a:pt x="369" y="8030"/>
                    <a:pt x="250" y="7656"/>
                  </a:cubicBezTo>
                  <a:close/>
                  <a:moveTo>
                    <a:pt x="1976" y="9844"/>
                  </a:moveTo>
                  <a:cubicBezTo>
                    <a:pt x="1956" y="9880"/>
                    <a:pt x="1932" y="9919"/>
                    <a:pt x="1908" y="9966"/>
                  </a:cubicBezTo>
                  <a:lnTo>
                    <a:pt x="1698" y="10387"/>
                  </a:lnTo>
                  <a:lnTo>
                    <a:pt x="1698" y="10387"/>
                  </a:lnTo>
                  <a:cubicBezTo>
                    <a:pt x="1826" y="10213"/>
                    <a:pt x="1969" y="10029"/>
                    <a:pt x="1976" y="9844"/>
                  </a:cubicBezTo>
                  <a:close/>
                  <a:moveTo>
                    <a:pt x="11285" y="9590"/>
                  </a:moveTo>
                  <a:lnTo>
                    <a:pt x="11285" y="9590"/>
                  </a:lnTo>
                  <a:cubicBezTo>
                    <a:pt x="11275" y="9624"/>
                    <a:pt x="11267" y="9658"/>
                    <a:pt x="11260" y="9693"/>
                  </a:cubicBezTo>
                  <a:cubicBezTo>
                    <a:pt x="11260" y="9762"/>
                    <a:pt x="11328" y="9898"/>
                    <a:pt x="11328" y="9966"/>
                  </a:cubicBezTo>
                  <a:cubicBezTo>
                    <a:pt x="11388" y="10027"/>
                    <a:pt x="11608" y="10353"/>
                    <a:pt x="11659" y="10523"/>
                  </a:cubicBezTo>
                  <a:lnTo>
                    <a:pt x="11659" y="10523"/>
                  </a:lnTo>
                  <a:lnTo>
                    <a:pt x="11737" y="10444"/>
                  </a:lnTo>
                  <a:cubicBezTo>
                    <a:pt x="11601" y="10239"/>
                    <a:pt x="11533" y="10035"/>
                    <a:pt x="11396" y="9830"/>
                  </a:cubicBezTo>
                  <a:cubicBezTo>
                    <a:pt x="11337" y="9771"/>
                    <a:pt x="11329" y="9662"/>
                    <a:pt x="11285" y="9590"/>
                  </a:cubicBezTo>
                  <a:close/>
                  <a:moveTo>
                    <a:pt x="11659" y="10523"/>
                  </a:moveTo>
                  <a:lnTo>
                    <a:pt x="10782" y="11400"/>
                  </a:lnTo>
                  <a:lnTo>
                    <a:pt x="10167" y="11127"/>
                  </a:lnTo>
                  <a:cubicBezTo>
                    <a:pt x="10099" y="11059"/>
                    <a:pt x="9963" y="10990"/>
                    <a:pt x="9826" y="10990"/>
                  </a:cubicBezTo>
                  <a:cubicBezTo>
                    <a:pt x="9758" y="10990"/>
                    <a:pt x="9553" y="11127"/>
                    <a:pt x="9417" y="11195"/>
                  </a:cubicBezTo>
                  <a:cubicBezTo>
                    <a:pt x="9348" y="11263"/>
                    <a:pt x="9075" y="11332"/>
                    <a:pt x="9075" y="11468"/>
                  </a:cubicBezTo>
                  <a:cubicBezTo>
                    <a:pt x="9036" y="11508"/>
                    <a:pt x="9019" y="11570"/>
                    <a:pt x="9025" y="11642"/>
                  </a:cubicBezTo>
                  <a:lnTo>
                    <a:pt x="9025" y="11642"/>
                  </a:lnTo>
                  <a:cubicBezTo>
                    <a:pt x="9098" y="11536"/>
                    <a:pt x="9223" y="11531"/>
                    <a:pt x="9348" y="11468"/>
                  </a:cubicBezTo>
                  <a:cubicBezTo>
                    <a:pt x="9485" y="11332"/>
                    <a:pt x="9690" y="11127"/>
                    <a:pt x="9826" y="11127"/>
                  </a:cubicBezTo>
                  <a:cubicBezTo>
                    <a:pt x="10031" y="11127"/>
                    <a:pt x="10236" y="11332"/>
                    <a:pt x="10440" y="11468"/>
                  </a:cubicBezTo>
                  <a:cubicBezTo>
                    <a:pt x="10598" y="11507"/>
                    <a:pt x="10642" y="11547"/>
                    <a:pt x="10690" y="11547"/>
                  </a:cubicBezTo>
                  <a:cubicBezTo>
                    <a:pt x="10726" y="11547"/>
                    <a:pt x="10763" y="11526"/>
                    <a:pt x="10850" y="11468"/>
                  </a:cubicBezTo>
                  <a:cubicBezTo>
                    <a:pt x="11055" y="11400"/>
                    <a:pt x="11260" y="11059"/>
                    <a:pt x="11396" y="10922"/>
                  </a:cubicBezTo>
                  <a:cubicBezTo>
                    <a:pt x="11464" y="10854"/>
                    <a:pt x="11669" y="10786"/>
                    <a:pt x="11669" y="10581"/>
                  </a:cubicBezTo>
                  <a:cubicBezTo>
                    <a:pt x="11669" y="10565"/>
                    <a:pt x="11665" y="10545"/>
                    <a:pt x="11659" y="10523"/>
                  </a:cubicBezTo>
                  <a:close/>
                  <a:moveTo>
                    <a:pt x="9025" y="11642"/>
                  </a:moveTo>
                  <a:cubicBezTo>
                    <a:pt x="9019" y="11651"/>
                    <a:pt x="9013" y="11662"/>
                    <a:pt x="9007" y="11673"/>
                  </a:cubicBezTo>
                  <a:cubicBezTo>
                    <a:pt x="8939" y="11741"/>
                    <a:pt x="9007" y="12219"/>
                    <a:pt x="8939" y="12355"/>
                  </a:cubicBezTo>
                  <a:cubicBezTo>
                    <a:pt x="8939" y="12396"/>
                    <a:pt x="8942" y="12432"/>
                    <a:pt x="8944" y="12463"/>
                  </a:cubicBezTo>
                  <a:lnTo>
                    <a:pt x="8944" y="12463"/>
                  </a:lnTo>
                  <a:lnTo>
                    <a:pt x="9075" y="12424"/>
                  </a:lnTo>
                  <a:lnTo>
                    <a:pt x="9075" y="11809"/>
                  </a:lnTo>
                  <a:cubicBezTo>
                    <a:pt x="9046" y="11752"/>
                    <a:pt x="9030" y="11694"/>
                    <a:pt x="9025" y="11642"/>
                  </a:cubicBezTo>
                  <a:close/>
                  <a:moveTo>
                    <a:pt x="6080" y="12232"/>
                  </a:moveTo>
                  <a:cubicBezTo>
                    <a:pt x="6031" y="12306"/>
                    <a:pt x="5974" y="12409"/>
                    <a:pt x="5926" y="12482"/>
                  </a:cubicBezTo>
                  <a:lnTo>
                    <a:pt x="5926" y="12482"/>
                  </a:lnTo>
                  <a:lnTo>
                    <a:pt x="6072" y="12287"/>
                  </a:lnTo>
                  <a:cubicBezTo>
                    <a:pt x="6072" y="12273"/>
                    <a:pt x="6075" y="12254"/>
                    <a:pt x="6080" y="12232"/>
                  </a:cubicBezTo>
                  <a:close/>
                  <a:moveTo>
                    <a:pt x="5926" y="12482"/>
                  </a:moveTo>
                  <a:lnTo>
                    <a:pt x="5867" y="12560"/>
                  </a:lnTo>
                  <a:cubicBezTo>
                    <a:pt x="5883" y="12544"/>
                    <a:pt x="5904" y="12516"/>
                    <a:pt x="5926" y="12482"/>
                  </a:cubicBezTo>
                  <a:close/>
                  <a:moveTo>
                    <a:pt x="6363" y="11984"/>
                  </a:moveTo>
                  <a:cubicBezTo>
                    <a:pt x="6307" y="11984"/>
                    <a:pt x="6254" y="11991"/>
                    <a:pt x="6208" y="12014"/>
                  </a:cubicBezTo>
                  <a:cubicBezTo>
                    <a:pt x="6154" y="12014"/>
                    <a:pt x="6100" y="12144"/>
                    <a:pt x="6080" y="12232"/>
                  </a:cubicBezTo>
                  <a:lnTo>
                    <a:pt x="6080" y="12232"/>
                  </a:lnTo>
                  <a:cubicBezTo>
                    <a:pt x="6103" y="12196"/>
                    <a:pt x="6124" y="12167"/>
                    <a:pt x="6140" y="12151"/>
                  </a:cubicBezTo>
                  <a:lnTo>
                    <a:pt x="7096" y="12151"/>
                  </a:lnTo>
                  <a:lnTo>
                    <a:pt x="7505" y="12765"/>
                  </a:lnTo>
                  <a:cubicBezTo>
                    <a:pt x="7642" y="12947"/>
                    <a:pt x="7657" y="13008"/>
                    <a:pt x="7733" y="13008"/>
                  </a:cubicBezTo>
                  <a:cubicBezTo>
                    <a:pt x="7771" y="13008"/>
                    <a:pt x="7824" y="12992"/>
                    <a:pt x="7915" y="12970"/>
                  </a:cubicBezTo>
                  <a:cubicBezTo>
                    <a:pt x="8188" y="12901"/>
                    <a:pt x="8529" y="12833"/>
                    <a:pt x="8734" y="12697"/>
                  </a:cubicBezTo>
                  <a:cubicBezTo>
                    <a:pt x="8952" y="12642"/>
                    <a:pt x="8952" y="12588"/>
                    <a:pt x="8944" y="12463"/>
                  </a:cubicBezTo>
                  <a:lnTo>
                    <a:pt x="8944" y="12463"/>
                  </a:lnTo>
                  <a:lnTo>
                    <a:pt x="7710" y="12833"/>
                  </a:lnTo>
                  <a:lnTo>
                    <a:pt x="7369" y="12287"/>
                  </a:lnTo>
                  <a:cubicBezTo>
                    <a:pt x="7301" y="12219"/>
                    <a:pt x="7301" y="12082"/>
                    <a:pt x="7164" y="12014"/>
                  </a:cubicBezTo>
                  <a:cubicBezTo>
                    <a:pt x="7141" y="11991"/>
                    <a:pt x="7096" y="11984"/>
                    <a:pt x="7040" y="11984"/>
                  </a:cubicBezTo>
                  <a:cubicBezTo>
                    <a:pt x="6929" y="11984"/>
                    <a:pt x="6777" y="12014"/>
                    <a:pt x="6686" y="12014"/>
                  </a:cubicBezTo>
                  <a:cubicBezTo>
                    <a:pt x="6595" y="12014"/>
                    <a:pt x="6474" y="11984"/>
                    <a:pt x="6363" y="11984"/>
                  </a:cubicBezTo>
                  <a:close/>
                  <a:moveTo>
                    <a:pt x="1698" y="10387"/>
                  </a:moveTo>
                  <a:cubicBezTo>
                    <a:pt x="1593" y="10529"/>
                    <a:pt x="1499" y="10664"/>
                    <a:pt x="1499" y="10786"/>
                  </a:cubicBezTo>
                  <a:cubicBezTo>
                    <a:pt x="1772" y="11127"/>
                    <a:pt x="2113" y="11400"/>
                    <a:pt x="2454" y="11673"/>
                  </a:cubicBezTo>
                  <a:cubicBezTo>
                    <a:pt x="2466" y="11677"/>
                    <a:pt x="2479" y="11679"/>
                    <a:pt x="2493" y="11679"/>
                  </a:cubicBezTo>
                  <a:cubicBezTo>
                    <a:pt x="2707" y="11679"/>
                    <a:pt x="3089" y="11195"/>
                    <a:pt x="3410" y="11195"/>
                  </a:cubicBezTo>
                  <a:cubicBezTo>
                    <a:pt x="3683" y="11332"/>
                    <a:pt x="3956" y="11468"/>
                    <a:pt x="4229" y="11673"/>
                  </a:cubicBezTo>
                  <a:cubicBezTo>
                    <a:pt x="4297" y="11809"/>
                    <a:pt x="4297" y="11878"/>
                    <a:pt x="4229" y="12014"/>
                  </a:cubicBezTo>
                  <a:cubicBezTo>
                    <a:pt x="4229" y="12151"/>
                    <a:pt x="4229" y="12628"/>
                    <a:pt x="4297" y="12765"/>
                  </a:cubicBezTo>
                  <a:cubicBezTo>
                    <a:pt x="4502" y="12765"/>
                    <a:pt x="4639" y="12833"/>
                    <a:pt x="4843" y="12833"/>
                  </a:cubicBezTo>
                  <a:cubicBezTo>
                    <a:pt x="5048" y="12901"/>
                    <a:pt x="5526" y="13038"/>
                    <a:pt x="5594" y="13038"/>
                  </a:cubicBezTo>
                  <a:cubicBezTo>
                    <a:pt x="5662" y="13038"/>
                    <a:pt x="5867" y="12697"/>
                    <a:pt x="5867" y="12560"/>
                  </a:cubicBezTo>
                  <a:lnTo>
                    <a:pt x="5867" y="12560"/>
                  </a:lnTo>
                  <a:lnTo>
                    <a:pt x="5662" y="12833"/>
                  </a:lnTo>
                  <a:lnTo>
                    <a:pt x="4366" y="12492"/>
                  </a:lnTo>
                  <a:lnTo>
                    <a:pt x="4297" y="11878"/>
                  </a:lnTo>
                  <a:cubicBezTo>
                    <a:pt x="4297" y="11741"/>
                    <a:pt x="4297" y="11605"/>
                    <a:pt x="4297" y="11468"/>
                  </a:cubicBezTo>
                  <a:cubicBezTo>
                    <a:pt x="4297" y="11400"/>
                    <a:pt x="4024" y="11332"/>
                    <a:pt x="3888" y="11263"/>
                  </a:cubicBezTo>
                  <a:cubicBezTo>
                    <a:pt x="3819" y="11195"/>
                    <a:pt x="3615" y="11059"/>
                    <a:pt x="3478" y="11059"/>
                  </a:cubicBezTo>
                  <a:cubicBezTo>
                    <a:pt x="3410" y="11059"/>
                    <a:pt x="3273" y="11127"/>
                    <a:pt x="3205" y="11195"/>
                  </a:cubicBezTo>
                  <a:lnTo>
                    <a:pt x="2591" y="11468"/>
                  </a:lnTo>
                  <a:lnTo>
                    <a:pt x="1635" y="10512"/>
                  </a:lnTo>
                  <a:lnTo>
                    <a:pt x="1698" y="1038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1520;p58">
              <a:extLst>
                <a:ext uri="{FF2B5EF4-FFF2-40B4-BE49-F238E27FC236}">
                  <a16:creationId xmlns:a16="http://schemas.microsoft.com/office/drawing/2014/main" id="{C73606DE-19B5-C2FE-F51D-729AF0EDB939}"/>
                </a:ext>
              </a:extLst>
            </p:cNvPr>
            <p:cNvSpPr/>
            <p:nvPr/>
          </p:nvSpPr>
          <p:spPr>
            <a:xfrm>
              <a:off x="8075844" y="2672297"/>
              <a:ext cx="124436" cy="98135"/>
            </a:xfrm>
            <a:custGeom>
              <a:avLst/>
              <a:gdLst/>
              <a:ahLst/>
              <a:cxnLst/>
              <a:rect l="l" t="t" r="r" b="b"/>
              <a:pathLst>
                <a:path w="10863" h="8567" extrusionOk="0">
                  <a:moveTo>
                    <a:pt x="5197" y="104"/>
                  </a:moveTo>
                  <a:cubicBezTo>
                    <a:pt x="6471" y="104"/>
                    <a:pt x="7756" y="676"/>
                    <a:pt x="8601" y="1945"/>
                  </a:cubicBezTo>
                  <a:cubicBezTo>
                    <a:pt x="9754" y="3572"/>
                    <a:pt x="9560" y="5739"/>
                    <a:pt x="8218" y="7240"/>
                  </a:cubicBezTo>
                  <a:lnTo>
                    <a:pt x="8218" y="7240"/>
                  </a:lnTo>
                  <a:cubicBezTo>
                    <a:pt x="8215" y="7239"/>
                    <a:pt x="8212" y="7238"/>
                    <a:pt x="8210" y="7238"/>
                  </a:cubicBezTo>
                  <a:cubicBezTo>
                    <a:pt x="8199" y="7238"/>
                    <a:pt x="8192" y="7246"/>
                    <a:pt x="8192" y="7269"/>
                  </a:cubicBezTo>
                  <a:cubicBezTo>
                    <a:pt x="7339" y="8142"/>
                    <a:pt x="6287" y="8530"/>
                    <a:pt x="5254" y="8530"/>
                  </a:cubicBezTo>
                  <a:cubicBezTo>
                    <a:pt x="2977" y="8530"/>
                    <a:pt x="790" y="6647"/>
                    <a:pt x="1025" y="3924"/>
                  </a:cubicBezTo>
                  <a:cubicBezTo>
                    <a:pt x="1192" y="1539"/>
                    <a:pt x="3180" y="104"/>
                    <a:pt x="5197" y="104"/>
                  </a:cubicBezTo>
                  <a:close/>
                  <a:moveTo>
                    <a:pt x="5189" y="0"/>
                  </a:moveTo>
                  <a:cubicBezTo>
                    <a:pt x="5011" y="0"/>
                    <a:pt x="4828" y="11"/>
                    <a:pt x="4642" y="33"/>
                  </a:cubicBezTo>
                  <a:cubicBezTo>
                    <a:pt x="1707" y="375"/>
                    <a:pt x="1" y="3514"/>
                    <a:pt x="1298" y="6176"/>
                  </a:cubicBezTo>
                  <a:cubicBezTo>
                    <a:pt x="2096" y="7733"/>
                    <a:pt x="3642" y="8567"/>
                    <a:pt x="5197" y="8567"/>
                  </a:cubicBezTo>
                  <a:cubicBezTo>
                    <a:pt x="6301" y="8567"/>
                    <a:pt x="7410" y="8147"/>
                    <a:pt x="8260" y="7269"/>
                  </a:cubicBezTo>
                  <a:cubicBezTo>
                    <a:pt x="10862" y="4471"/>
                    <a:pt x="8814" y="0"/>
                    <a:pt x="5189" y="0"/>
                  </a:cubicBez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1521;p58">
              <a:extLst>
                <a:ext uri="{FF2B5EF4-FFF2-40B4-BE49-F238E27FC236}">
                  <a16:creationId xmlns:a16="http://schemas.microsoft.com/office/drawing/2014/main" id="{156A2783-9FAA-99C0-AB62-9A659219F12F}"/>
                </a:ext>
              </a:extLst>
            </p:cNvPr>
            <p:cNvSpPr/>
            <p:nvPr/>
          </p:nvSpPr>
          <p:spPr>
            <a:xfrm>
              <a:off x="7275976" y="2695344"/>
              <a:ext cx="296352" cy="233797"/>
            </a:xfrm>
            <a:custGeom>
              <a:avLst/>
              <a:gdLst/>
              <a:ahLst/>
              <a:cxnLst/>
              <a:rect l="l" t="t" r="r" b="b"/>
              <a:pathLst>
                <a:path w="25871" h="20410" extrusionOk="0">
                  <a:moveTo>
                    <a:pt x="820" y="1"/>
                  </a:moveTo>
                  <a:cubicBezTo>
                    <a:pt x="342" y="1"/>
                    <a:pt x="1" y="410"/>
                    <a:pt x="1" y="888"/>
                  </a:cubicBezTo>
                  <a:lnTo>
                    <a:pt x="1" y="16656"/>
                  </a:lnTo>
                  <a:cubicBezTo>
                    <a:pt x="1" y="17133"/>
                    <a:pt x="342" y="17543"/>
                    <a:pt x="820" y="17543"/>
                  </a:cubicBezTo>
                  <a:lnTo>
                    <a:pt x="21297" y="17543"/>
                  </a:lnTo>
                  <a:lnTo>
                    <a:pt x="25870" y="20410"/>
                  </a:lnTo>
                  <a:lnTo>
                    <a:pt x="23959" y="16587"/>
                  </a:lnTo>
                  <a:lnTo>
                    <a:pt x="23959" y="888"/>
                  </a:lnTo>
                  <a:cubicBezTo>
                    <a:pt x="23959" y="410"/>
                    <a:pt x="23618" y="1"/>
                    <a:pt x="231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1522;p58">
              <a:extLst>
                <a:ext uri="{FF2B5EF4-FFF2-40B4-BE49-F238E27FC236}">
                  <a16:creationId xmlns:a16="http://schemas.microsoft.com/office/drawing/2014/main" id="{B14E962B-A380-86A3-050C-07CC3AF0EFC2}"/>
                </a:ext>
              </a:extLst>
            </p:cNvPr>
            <p:cNvSpPr/>
            <p:nvPr/>
          </p:nvSpPr>
          <p:spPr>
            <a:xfrm>
              <a:off x="7293182" y="2742264"/>
              <a:ext cx="133714" cy="3918"/>
            </a:xfrm>
            <a:custGeom>
              <a:avLst/>
              <a:gdLst/>
              <a:ahLst/>
              <a:cxnLst/>
              <a:rect l="l" t="t" r="r" b="b"/>
              <a:pathLst>
                <a:path w="11673" h="342" extrusionOk="0">
                  <a:moveTo>
                    <a:pt x="273" y="0"/>
                  </a:moveTo>
                  <a:cubicBezTo>
                    <a:pt x="0" y="0"/>
                    <a:pt x="0" y="342"/>
                    <a:pt x="273" y="342"/>
                  </a:cubicBezTo>
                  <a:lnTo>
                    <a:pt x="11399" y="342"/>
                  </a:lnTo>
                  <a:cubicBezTo>
                    <a:pt x="11672" y="342"/>
                    <a:pt x="11672" y="0"/>
                    <a:pt x="113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1523;p58">
              <a:extLst>
                <a:ext uri="{FF2B5EF4-FFF2-40B4-BE49-F238E27FC236}">
                  <a16:creationId xmlns:a16="http://schemas.microsoft.com/office/drawing/2014/main" id="{7E151666-73C1-280F-5EE3-947D64A5D429}"/>
                </a:ext>
              </a:extLst>
            </p:cNvPr>
            <p:cNvSpPr/>
            <p:nvPr/>
          </p:nvSpPr>
          <p:spPr>
            <a:xfrm>
              <a:off x="7293182" y="2765713"/>
              <a:ext cx="133714" cy="4708"/>
            </a:xfrm>
            <a:custGeom>
              <a:avLst/>
              <a:gdLst/>
              <a:ahLst/>
              <a:cxnLst/>
              <a:rect l="l" t="t" r="r" b="b"/>
              <a:pathLst>
                <a:path w="11673" h="411" extrusionOk="0">
                  <a:moveTo>
                    <a:pt x="273" y="1"/>
                  </a:moveTo>
                  <a:cubicBezTo>
                    <a:pt x="0" y="1"/>
                    <a:pt x="0" y="411"/>
                    <a:pt x="273" y="411"/>
                  </a:cubicBezTo>
                  <a:lnTo>
                    <a:pt x="11399" y="411"/>
                  </a:lnTo>
                  <a:cubicBezTo>
                    <a:pt x="11672" y="342"/>
                    <a:pt x="11672" y="1"/>
                    <a:pt x="11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1524;p58">
              <a:extLst>
                <a:ext uri="{FF2B5EF4-FFF2-40B4-BE49-F238E27FC236}">
                  <a16:creationId xmlns:a16="http://schemas.microsoft.com/office/drawing/2014/main" id="{53CC1DB3-2F08-6F01-DEC0-1F88F82C43DA}"/>
                </a:ext>
              </a:extLst>
            </p:cNvPr>
            <p:cNvSpPr/>
            <p:nvPr/>
          </p:nvSpPr>
          <p:spPr>
            <a:xfrm>
              <a:off x="7293182" y="2789172"/>
              <a:ext cx="133714" cy="4708"/>
            </a:xfrm>
            <a:custGeom>
              <a:avLst/>
              <a:gdLst/>
              <a:ahLst/>
              <a:cxnLst/>
              <a:rect l="l" t="t" r="r" b="b"/>
              <a:pathLst>
                <a:path w="11673" h="411" extrusionOk="0">
                  <a:moveTo>
                    <a:pt x="273" y="1"/>
                  </a:moveTo>
                  <a:cubicBezTo>
                    <a:pt x="0" y="1"/>
                    <a:pt x="0" y="410"/>
                    <a:pt x="273" y="410"/>
                  </a:cubicBezTo>
                  <a:lnTo>
                    <a:pt x="11399" y="410"/>
                  </a:lnTo>
                  <a:cubicBezTo>
                    <a:pt x="11672" y="410"/>
                    <a:pt x="11672" y="1"/>
                    <a:pt x="11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1525;p58">
              <a:extLst>
                <a:ext uri="{FF2B5EF4-FFF2-40B4-BE49-F238E27FC236}">
                  <a16:creationId xmlns:a16="http://schemas.microsoft.com/office/drawing/2014/main" id="{DF3EDD87-8484-FC97-4245-DF72ECE78EA5}"/>
                </a:ext>
              </a:extLst>
            </p:cNvPr>
            <p:cNvSpPr/>
            <p:nvPr/>
          </p:nvSpPr>
          <p:spPr>
            <a:xfrm>
              <a:off x="7393264" y="2826710"/>
              <a:ext cx="132145" cy="4697"/>
            </a:xfrm>
            <a:custGeom>
              <a:avLst/>
              <a:gdLst/>
              <a:ahLst/>
              <a:cxnLst/>
              <a:rect l="l" t="t" r="r" b="b"/>
              <a:pathLst>
                <a:path w="11536" h="410" extrusionOk="0">
                  <a:moveTo>
                    <a:pt x="205" y="0"/>
                  </a:moveTo>
                  <a:cubicBezTo>
                    <a:pt x="0" y="68"/>
                    <a:pt x="0" y="341"/>
                    <a:pt x="205" y="410"/>
                  </a:cubicBezTo>
                  <a:lnTo>
                    <a:pt x="11331" y="410"/>
                  </a:lnTo>
                  <a:cubicBezTo>
                    <a:pt x="11536" y="341"/>
                    <a:pt x="11536" y="68"/>
                    <a:pt x="113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1526;p58">
              <a:extLst>
                <a:ext uri="{FF2B5EF4-FFF2-40B4-BE49-F238E27FC236}">
                  <a16:creationId xmlns:a16="http://schemas.microsoft.com/office/drawing/2014/main" id="{0064493C-1582-79FA-40F2-2F89B492A7FF}"/>
                </a:ext>
              </a:extLst>
            </p:cNvPr>
            <p:cNvSpPr/>
            <p:nvPr/>
          </p:nvSpPr>
          <p:spPr>
            <a:xfrm>
              <a:off x="7392485" y="2842255"/>
              <a:ext cx="133691" cy="4009"/>
            </a:xfrm>
            <a:custGeom>
              <a:avLst/>
              <a:gdLst/>
              <a:ahLst/>
              <a:cxnLst/>
              <a:rect l="l" t="t" r="r" b="b"/>
              <a:pathLst>
                <a:path w="11671" h="350" extrusionOk="0">
                  <a:moveTo>
                    <a:pt x="11457" y="1"/>
                  </a:moveTo>
                  <a:cubicBezTo>
                    <a:pt x="11439" y="1"/>
                    <a:pt x="11420" y="3"/>
                    <a:pt x="11399" y="8"/>
                  </a:cubicBezTo>
                  <a:lnTo>
                    <a:pt x="273" y="8"/>
                  </a:lnTo>
                  <a:cubicBezTo>
                    <a:pt x="0" y="8"/>
                    <a:pt x="0" y="349"/>
                    <a:pt x="273" y="349"/>
                  </a:cubicBezTo>
                  <a:lnTo>
                    <a:pt x="11399" y="349"/>
                  </a:lnTo>
                  <a:cubicBezTo>
                    <a:pt x="11651" y="349"/>
                    <a:pt x="11670" y="1"/>
                    <a:pt x="1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1527;p58">
              <a:extLst>
                <a:ext uri="{FF2B5EF4-FFF2-40B4-BE49-F238E27FC236}">
                  <a16:creationId xmlns:a16="http://schemas.microsoft.com/office/drawing/2014/main" id="{5A879076-8541-4BE8-99A6-658D3C7345FA}"/>
                </a:ext>
              </a:extLst>
            </p:cNvPr>
            <p:cNvSpPr/>
            <p:nvPr/>
          </p:nvSpPr>
          <p:spPr>
            <a:xfrm>
              <a:off x="7392485" y="2857204"/>
              <a:ext cx="133714" cy="3918"/>
            </a:xfrm>
            <a:custGeom>
              <a:avLst/>
              <a:gdLst/>
              <a:ahLst/>
              <a:cxnLst/>
              <a:rect l="l" t="t" r="r" b="b"/>
              <a:pathLst>
                <a:path w="11673" h="342" extrusionOk="0">
                  <a:moveTo>
                    <a:pt x="273" y="0"/>
                  </a:moveTo>
                  <a:cubicBezTo>
                    <a:pt x="0" y="0"/>
                    <a:pt x="0" y="341"/>
                    <a:pt x="273" y="341"/>
                  </a:cubicBezTo>
                  <a:lnTo>
                    <a:pt x="11399" y="341"/>
                  </a:lnTo>
                  <a:cubicBezTo>
                    <a:pt x="11672" y="341"/>
                    <a:pt x="11672" y="0"/>
                    <a:pt x="113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1528;p58">
              <a:extLst>
                <a:ext uri="{FF2B5EF4-FFF2-40B4-BE49-F238E27FC236}">
                  <a16:creationId xmlns:a16="http://schemas.microsoft.com/office/drawing/2014/main" id="{28163DEF-1589-3482-A03A-CE04660BB2A8}"/>
                </a:ext>
              </a:extLst>
            </p:cNvPr>
            <p:cNvSpPr/>
            <p:nvPr/>
          </p:nvSpPr>
          <p:spPr>
            <a:xfrm>
              <a:off x="6300182" y="2843125"/>
              <a:ext cx="464454" cy="365151"/>
            </a:xfrm>
            <a:custGeom>
              <a:avLst/>
              <a:gdLst/>
              <a:ahLst/>
              <a:cxnLst/>
              <a:rect l="l" t="t" r="r" b="b"/>
              <a:pathLst>
                <a:path w="40546" h="31877" extrusionOk="0">
                  <a:moveTo>
                    <a:pt x="4233" y="0"/>
                  </a:moveTo>
                  <a:cubicBezTo>
                    <a:pt x="3482" y="0"/>
                    <a:pt x="2936" y="546"/>
                    <a:pt x="2936" y="1297"/>
                  </a:cubicBezTo>
                  <a:lnTo>
                    <a:pt x="2936" y="25870"/>
                  </a:lnTo>
                  <a:lnTo>
                    <a:pt x="1" y="31877"/>
                  </a:lnTo>
                  <a:lnTo>
                    <a:pt x="7168" y="27372"/>
                  </a:lnTo>
                  <a:lnTo>
                    <a:pt x="39249" y="27372"/>
                  </a:lnTo>
                  <a:cubicBezTo>
                    <a:pt x="39931" y="27372"/>
                    <a:pt x="40546" y="26757"/>
                    <a:pt x="40546" y="26075"/>
                  </a:cubicBezTo>
                  <a:lnTo>
                    <a:pt x="40546" y="1297"/>
                  </a:lnTo>
                  <a:cubicBezTo>
                    <a:pt x="40546" y="546"/>
                    <a:pt x="39931" y="0"/>
                    <a:pt x="39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1529;p58">
              <a:extLst>
                <a:ext uri="{FF2B5EF4-FFF2-40B4-BE49-F238E27FC236}">
                  <a16:creationId xmlns:a16="http://schemas.microsoft.com/office/drawing/2014/main" id="{391CDD9F-5BDF-EC62-6A20-F4B7C623AE8E}"/>
                </a:ext>
              </a:extLst>
            </p:cNvPr>
            <p:cNvSpPr/>
            <p:nvPr/>
          </p:nvSpPr>
          <p:spPr>
            <a:xfrm>
              <a:off x="6528492" y="2915063"/>
              <a:ext cx="207221" cy="7045"/>
            </a:xfrm>
            <a:custGeom>
              <a:avLst/>
              <a:gdLst/>
              <a:ahLst/>
              <a:cxnLst/>
              <a:rect l="l" t="t" r="r" b="b"/>
              <a:pathLst>
                <a:path w="18090" h="615" extrusionOk="0">
                  <a:moveTo>
                    <a:pt x="342" y="0"/>
                  </a:moveTo>
                  <a:cubicBezTo>
                    <a:pt x="1" y="68"/>
                    <a:pt x="1" y="546"/>
                    <a:pt x="342" y="614"/>
                  </a:cubicBezTo>
                  <a:lnTo>
                    <a:pt x="17816" y="614"/>
                  </a:lnTo>
                  <a:cubicBezTo>
                    <a:pt x="18089" y="546"/>
                    <a:pt x="18089" y="68"/>
                    <a:pt x="178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1530;p58">
              <a:extLst>
                <a:ext uri="{FF2B5EF4-FFF2-40B4-BE49-F238E27FC236}">
                  <a16:creationId xmlns:a16="http://schemas.microsoft.com/office/drawing/2014/main" id="{0950739A-D404-F7F4-6D70-886C1FBD504C}"/>
                </a:ext>
              </a:extLst>
            </p:cNvPr>
            <p:cNvSpPr/>
            <p:nvPr/>
          </p:nvSpPr>
          <p:spPr>
            <a:xfrm>
              <a:off x="6528492" y="2952589"/>
              <a:ext cx="207221" cy="7045"/>
            </a:xfrm>
            <a:custGeom>
              <a:avLst/>
              <a:gdLst/>
              <a:ahLst/>
              <a:cxnLst/>
              <a:rect l="l" t="t" r="r" b="b"/>
              <a:pathLst>
                <a:path w="18090" h="615" extrusionOk="0">
                  <a:moveTo>
                    <a:pt x="342" y="0"/>
                  </a:moveTo>
                  <a:cubicBezTo>
                    <a:pt x="1" y="69"/>
                    <a:pt x="1" y="547"/>
                    <a:pt x="342" y="615"/>
                  </a:cubicBezTo>
                  <a:lnTo>
                    <a:pt x="17816" y="615"/>
                  </a:lnTo>
                  <a:cubicBezTo>
                    <a:pt x="18089" y="547"/>
                    <a:pt x="18089" y="69"/>
                    <a:pt x="178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1531;p58">
              <a:extLst>
                <a:ext uri="{FF2B5EF4-FFF2-40B4-BE49-F238E27FC236}">
                  <a16:creationId xmlns:a16="http://schemas.microsoft.com/office/drawing/2014/main" id="{4D3EDFA2-9C54-5395-AD98-C56689F3D4D4}"/>
                </a:ext>
              </a:extLst>
            </p:cNvPr>
            <p:cNvSpPr/>
            <p:nvPr/>
          </p:nvSpPr>
          <p:spPr>
            <a:xfrm>
              <a:off x="6528492" y="2990116"/>
              <a:ext cx="207221" cy="6266"/>
            </a:xfrm>
            <a:custGeom>
              <a:avLst/>
              <a:gdLst/>
              <a:ahLst/>
              <a:cxnLst/>
              <a:rect l="l" t="t" r="r" b="b"/>
              <a:pathLst>
                <a:path w="18090" h="547" extrusionOk="0">
                  <a:moveTo>
                    <a:pt x="342" y="1"/>
                  </a:moveTo>
                  <a:cubicBezTo>
                    <a:pt x="1" y="1"/>
                    <a:pt x="1" y="479"/>
                    <a:pt x="342" y="547"/>
                  </a:cubicBezTo>
                  <a:lnTo>
                    <a:pt x="17816" y="547"/>
                  </a:lnTo>
                  <a:cubicBezTo>
                    <a:pt x="18089" y="479"/>
                    <a:pt x="18089" y="1"/>
                    <a:pt x="178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1532;p58">
              <a:extLst>
                <a:ext uri="{FF2B5EF4-FFF2-40B4-BE49-F238E27FC236}">
                  <a16:creationId xmlns:a16="http://schemas.microsoft.com/office/drawing/2014/main" id="{9B0939CD-8B96-66B1-B514-CCA903EB3768}"/>
                </a:ext>
              </a:extLst>
            </p:cNvPr>
            <p:cNvSpPr/>
            <p:nvPr/>
          </p:nvSpPr>
          <p:spPr>
            <a:xfrm>
              <a:off x="6372898" y="3048766"/>
              <a:ext cx="208000" cy="6266"/>
            </a:xfrm>
            <a:custGeom>
              <a:avLst/>
              <a:gdLst/>
              <a:ahLst/>
              <a:cxnLst/>
              <a:rect l="l" t="t" r="r" b="b"/>
              <a:pathLst>
                <a:path w="18158" h="547" extrusionOk="0">
                  <a:moveTo>
                    <a:pt x="342" y="0"/>
                  </a:moveTo>
                  <a:cubicBezTo>
                    <a:pt x="1" y="0"/>
                    <a:pt x="1" y="478"/>
                    <a:pt x="342" y="546"/>
                  </a:cubicBezTo>
                  <a:lnTo>
                    <a:pt x="17816" y="546"/>
                  </a:lnTo>
                  <a:cubicBezTo>
                    <a:pt x="18157" y="478"/>
                    <a:pt x="18157" y="0"/>
                    <a:pt x="178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1533;p58">
              <a:extLst>
                <a:ext uri="{FF2B5EF4-FFF2-40B4-BE49-F238E27FC236}">
                  <a16:creationId xmlns:a16="http://schemas.microsoft.com/office/drawing/2014/main" id="{2B27E75D-26E7-F46E-30CB-E52047393BAA}"/>
                </a:ext>
              </a:extLst>
            </p:cNvPr>
            <p:cNvSpPr/>
            <p:nvPr/>
          </p:nvSpPr>
          <p:spPr>
            <a:xfrm>
              <a:off x="6372898" y="3072214"/>
              <a:ext cx="208000" cy="7056"/>
            </a:xfrm>
            <a:custGeom>
              <a:avLst/>
              <a:gdLst/>
              <a:ahLst/>
              <a:cxnLst/>
              <a:rect l="l" t="t" r="r" b="b"/>
              <a:pathLst>
                <a:path w="18158" h="616" extrusionOk="0">
                  <a:moveTo>
                    <a:pt x="342" y="1"/>
                  </a:moveTo>
                  <a:cubicBezTo>
                    <a:pt x="1" y="69"/>
                    <a:pt x="1" y="547"/>
                    <a:pt x="342" y="615"/>
                  </a:cubicBezTo>
                  <a:lnTo>
                    <a:pt x="17816" y="615"/>
                  </a:lnTo>
                  <a:cubicBezTo>
                    <a:pt x="18157" y="547"/>
                    <a:pt x="18157" y="69"/>
                    <a:pt x="178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1534;p58">
              <a:extLst>
                <a:ext uri="{FF2B5EF4-FFF2-40B4-BE49-F238E27FC236}">
                  <a16:creationId xmlns:a16="http://schemas.microsoft.com/office/drawing/2014/main" id="{DD08C75F-7109-5F81-B34B-CA46A42C685B}"/>
                </a:ext>
              </a:extLst>
            </p:cNvPr>
            <p:cNvSpPr/>
            <p:nvPr/>
          </p:nvSpPr>
          <p:spPr>
            <a:xfrm>
              <a:off x="6372898" y="3095674"/>
              <a:ext cx="208000" cy="7045"/>
            </a:xfrm>
            <a:custGeom>
              <a:avLst/>
              <a:gdLst/>
              <a:ahLst/>
              <a:cxnLst/>
              <a:rect l="l" t="t" r="r" b="b"/>
              <a:pathLst>
                <a:path w="18158" h="615" extrusionOk="0">
                  <a:moveTo>
                    <a:pt x="342" y="1"/>
                  </a:moveTo>
                  <a:cubicBezTo>
                    <a:pt x="1" y="69"/>
                    <a:pt x="1" y="547"/>
                    <a:pt x="342" y="615"/>
                  </a:cubicBezTo>
                  <a:lnTo>
                    <a:pt x="17816" y="615"/>
                  </a:lnTo>
                  <a:cubicBezTo>
                    <a:pt x="18157" y="547"/>
                    <a:pt x="18157" y="69"/>
                    <a:pt x="178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1535;p58">
              <a:extLst>
                <a:ext uri="{FF2B5EF4-FFF2-40B4-BE49-F238E27FC236}">
                  <a16:creationId xmlns:a16="http://schemas.microsoft.com/office/drawing/2014/main" id="{F730815C-93D1-B1DD-B432-6369E15F101D}"/>
                </a:ext>
              </a:extLst>
            </p:cNvPr>
            <p:cNvSpPr/>
            <p:nvPr/>
          </p:nvSpPr>
          <p:spPr>
            <a:xfrm>
              <a:off x="5734878" y="4248173"/>
              <a:ext cx="147792" cy="147162"/>
            </a:xfrm>
            <a:custGeom>
              <a:avLst/>
              <a:gdLst/>
              <a:ahLst/>
              <a:cxnLst/>
              <a:rect l="l" t="t" r="r" b="b"/>
              <a:pathLst>
                <a:path w="12902" h="12847" extrusionOk="0">
                  <a:moveTo>
                    <a:pt x="479" y="1"/>
                  </a:moveTo>
                  <a:cubicBezTo>
                    <a:pt x="683" y="3072"/>
                    <a:pt x="547" y="6212"/>
                    <a:pt x="1" y="9284"/>
                  </a:cubicBezTo>
                  <a:cubicBezTo>
                    <a:pt x="1" y="9420"/>
                    <a:pt x="1" y="9625"/>
                    <a:pt x="1" y="9830"/>
                  </a:cubicBezTo>
                  <a:cubicBezTo>
                    <a:pt x="137" y="10035"/>
                    <a:pt x="410" y="10239"/>
                    <a:pt x="683" y="10308"/>
                  </a:cubicBezTo>
                  <a:cubicBezTo>
                    <a:pt x="4250" y="11964"/>
                    <a:pt x="8113" y="12847"/>
                    <a:pt x="12052" y="12847"/>
                  </a:cubicBezTo>
                  <a:cubicBezTo>
                    <a:pt x="12335" y="12847"/>
                    <a:pt x="12618" y="12842"/>
                    <a:pt x="12901" y="12833"/>
                  </a:cubicBezTo>
                  <a:cubicBezTo>
                    <a:pt x="12492" y="12424"/>
                    <a:pt x="12014" y="12082"/>
                    <a:pt x="11468" y="11809"/>
                  </a:cubicBezTo>
                  <a:cubicBezTo>
                    <a:pt x="7577" y="9216"/>
                    <a:pt x="5530" y="4642"/>
                    <a:pt x="6007" y="1"/>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1536;p58">
              <a:extLst>
                <a:ext uri="{FF2B5EF4-FFF2-40B4-BE49-F238E27FC236}">
                  <a16:creationId xmlns:a16="http://schemas.microsoft.com/office/drawing/2014/main" id="{5CC83AFC-A2BF-819F-DAF9-8BCC3356A3B8}"/>
                </a:ext>
              </a:extLst>
            </p:cNvPr>
            <p:cNvSpPr/>
            <p:nvPr/>
          </p:nvSpPr>
          <p:spPr>
            <a:xfrm>
              <a:off x="5713766" y="4344761"/>
              <a:ext cx="283053" cy="91159"/>
            </a:xfrm>
            <a:custGeom>
              <a:avLst/>
              <a:gdLst/>
              <a:ahLst/>
              <a:cxnLst/>
              <a:rect l="l" t="t" r="r" b="b"/>
              <a:pathLst>
                <a:path w="24710" h="7958" extrusionOk="0">
                  <a:moveTo>
                    <a:pt x="2199" y="1"/>
                  </a:moveTo>
                  <a:cubicBezTo>
                    <a:pt x="2011" y="1"/>
                    <a:pt x="1818" y="102"/>
                    <a:pt x="1571" y="374"/>
                  </a:cubicBezTo>
                  <a:cubicBezTo>
                    <a:pt x="1161" y="988"/>
                    <a:pt x="888" y="1671"/>
                    <a:pt x="752" y="2354"/>
                  </a:cubicBezTo>
                  <a:cubicBezTo>
                    <a:pt x="615" y="3582"/>
                    <a:pt x="1" y="4538"/>
                    <a:pt x="206" y="5698"/>
                  </a:cubicBezTo>
                  <a:cubicBezTo>
                    <a:pt x="206" y="5903"/>
                    <a:pt x="274" y="6108"/>
                    <a:pt x="410" y="6244"/>
                  </a:cubicBezTo>
                  <a:cubicBezTo>
                    <a:pt x="615" y="6449"/>
                    <a:pt x="820" y="6517"/>
                    <a:pt x="1093" y="6585"/>
                  </a:cubicBezTo>
                  <a:lnTo>
                    <a:pt x="3618" y="7063"/>
                  </a:lnTo>
                  <a:cubicBezTo>
                    <a:pt x="3956" y="7112"/>
                    <a:pt x="4294" y="7160"/>
                    <a:pt x="4632" y="7160"/>
                  </a:cubicBezTo>
                  <a:cubicBezTo>
                    <a:pt x="4772" y="7160"/>
                    <a:pt x="4912" y="7152"/>
                    <a:pt x="5052" y="7132"/>
                  </a:cubicBezTo>
                  <a:cubicBezTo>
                    <a:pt x="5393" y="6995"/>
                    <a:pt x="5734" y="6790"/>
                    <a:pt x="6076" y="6722"/>
                  </a:cubicBezTo>
                  <a:cubicBezTo>
                    <a:pt x="6276" y="6697"/>
                    <a:pt x="6475" y="6681"/>
                    <a:pt x="6675" y="6681"/>
                  </a:cubicBezTo>
                  <a:cubicBezTo>
                    <a:pt x="7021" y="6681"/>
                    <a:pt x="7368" y="6729"/>
                    <a:pt x="7714" y="6859"/>
                  </a:cubicBezTo>
                  <a:cubicBezTo>
                    <a:pt x="10662" y="7596"/>
                    <a:pt x="13676" y="7958"/>
                    <a:pt x="16707" y="7958"/>
                  </a:cubicBezTo>
                  <a:cubicBezTo>
                    <a:pt x="19009" y="7958"/>
                    <a:pt x="21320" y="7749"/>
                    <a:pt x="23618" y="7336"/>
                  </a:cubicBezTo>
                  <a:cubicBezTo>
                    <a:pt x="23823" y="7336"/>
                    <a:pt x="23959" y="7268"/>
                    <a:pt x="24164" y="7200"/>
                  </a:cubicBezTo>
                  <a:cubicBezTo>
                    <a:pt x="24642" y="6790"/>
                    <a:pt x="24710" y="6108"/>
                    <a:pt x="24369" y="5630"/>
                  </a:cubicBezTo>
                  <a:cubicBezTo>
                    <a:pt x="23959" y="5152"/>
                    <a:pt x="23413" y="4879"/>
                    <a:pt x="22867" y="4743"/>
                  </a:cubicBezTo>
                  <a:cubicBezTo>
                    <a:pt x="20410" y="4128"/>
                    <a:pt x="17748" y="4469"/>
                    <a:pt x="15427" y="3377"/>
                  </a:cubicBezTo>
                  <a:cubicBezTo>
                    <a:pt x="13994" y="2695"/>
                    <a:pt x="12697" y="1330"/>
                    <a:pt x="11058" y="1261"/>
                  </a:cubicBezTo>
                  <a:cubicBezTo>
                    <a:pt x="10854" y="2354"/>
                    <a:pt x="9966" y="3104"/>
                    <a:pt x="8874" y="3173"/>
                  </a:cubicBezTo>
                  <a:cubicBezTo>
                    <a:pt x="7850" y="3104"/>
                    <a:pt x="6758" y="2831"/>
                    <a:pt x="5871" y="2285"/>
                  </a:cubicBezTo>
                  <a:lnTo>
                    <a:pt x="6007" y="2217"/>
                  </a:lnTo>
                  <a:cubicBezTo>
                    <a:pt x="5188" y="1603"/>
                    <a:pt x="4301" y="1057"/>
                    <a:pt x="3414" y="579"/>
                  </a:cubicBezTo>
                  <a:cubicBezTo>
                    <a:pt x="2847" y="317"/>
                    <a:pt x="2531" y="1"/>
                    <a:pt x="2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1537;p58">
              <a:extLst>
                <a:ext uri="{FF2B5EF4-FFF2-40B4-BE49-F238E27FC236}">
                  <a16:creationId xmlns:a16="http://schemas.microsoft.com/office/drawing/2014/main" id="{E919DA3F-5A86-E8FE-32E8-D318F705256A}"/>
                </a:ext>
              </a:extLst>
            </p:cNvPr>
            <p:cNvSpPr/>
            <p:nvPr/>
          </p:nvSpPr>
          <p:spPr>
            <a:xfrm>
              <a:off x="5920964" y="4234106"/>
              <a:ext cx="130587" cy="183750"/>
            </a:xfrm>
            <a:custGeom>
              <a:avLst/>
              <a:gdLst/>
              <a:ahLst/>
              <a:cxnLst/>
              <a:rect l="l" t="t" r="r" b="b"/>
              <a:pathLst>
                <a:path w="11400" h="16041" extrusionOk="0">
                  <a:moveTo>
                    <a:pt x="3414" y="0"/>
                  </a:moveTo>
                  <a:cubicBezTo>
                    <a:pt x="2663" y="3004"/>
                    <a:pt x="1571" y="5939"/>
                    <a:pt x="206" y="8669"/>
                  </a:cubicBezTo>
                  <a:cubicBezTo>
                    <a:pt x="69" y="8874"/>
                    <a:pt x="1" y="9010"/>
                    <a:pt x="1" y="9215"/>
                  </a:cubicBezTo>
                  <a:cubicBezTo>
                    <a:pt x="69" y="9488"/>
                    <a:pt x="206" y="9761"/>
                    <a:pt x="479" y="9898"/>
                  </a:cubicBezTo>
                  <a:cubicBezTo>
                    <a:pt x="3550" y="12764"/>
                    <a:pt x="7304" y="14880"/>
                    <a:pt x="11400" y="16041"/>
                  </a:cubicBezTo>
                  <a:cubicBezTo>
                    <a:pt x="11059" y="15495"/>
                    <a:pt x="10717" y="15085"/>
                    <a:pt x="10308" y="14607"/>
                  </a:cubicBezTo>
                  <a:cubicBezTo>
                    <a:pt x="7441" y="10990"/>
                    <a:pt x="6827" y="6007"/>
                    <a:pt x="8738" y="1707"/>
                  </a:cubicBezTo>
                  <a:lnTo>
                    <a:pt x="3414" y="0"/>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1538;p58">
              <a:extLst>
                <a:ext uri="{FF2B5EF4-FFF2-40B4-BE49-F238E27FC236}">
                  <a16:creationId xmlns:a16="http://schemas.microsoft.com/office/drawing/2014/main" id="{158D1797-0607-BF5C-9FE5-74C2A8CDCB14}"/>
                </a:ext>
              </a:extLst>
            </p:cNvPr>
            <p:cNvSpPr/>
            <p:nvPr/>
          </p:nvSpPr>
          <p:spPr>
            <a:xfrm>
              <a:off x="5886565" y="4332642"/>
              <a:ext cx="273671" cy="116807"/>
            </a:xfrm>
            <a:custGeom>
              <a:avLst/>
              <a:gdLst/>
              <a:ahLst/>
              <a:cxnLst/>
              <a:rect l="l" t="t" r="r" b="b"/>
              <a:pathLst>
                <a:path w="23891" h="10197" extrusionOk="0">
                  <a:moveTo>
                    <a:pt x="2630" y="0"/>
                  </a:moveTo>
                  <a:cubicBezTo>
                    <a:pt x="2466" y="0"/>
                    <a:pt x="2284" y="79"/>
                    <a:pt x="2048" y="272"/>
                  </a:cubicBezTo>
                  <a:cubicBezTo>
                    <a:pt x="1571" y="818"/>
                    <a:pt x="1229" y="1432"/>
                    <a:pt x="956" y="2115"/>
                  </a:cubicBezTo>
                  <a:cubicBezTo>
                    <a:pt x="683" y="3275"/>
                    <a:pt x="1" y="4094"/>
                    <a:pt x="1" y="5323"/>
                  </a:cubicBezTo>
                  <a:cubicBezTo>
                    <a:pt x="1" y="5459"/>
                    <a:pt x="1" y="5664"/>
                    <a:pt x="137" y="5869"/>
                  </a:cubicBezTo>
                  <a:cubicBezTo>
                    <a:pt x="274" y="6074"/>
                    <a:pt x="478" y="6142"/>
                    <a:pt x="751" y="6210"/>
                  </a:cubicBezTo>
                  <a:lnTo>
                    <a:pt x="3209" y="7097"/>
                  </a:lnTo>
                  <a:cubicBezTo>
                    <a:pt x="3618" y="7234"/>
                    <a:pt x="4096" y="7370"/>
                    <a:pt x="4574" y="7370"/>
                  </a:cubicBezTo>
                  <a:cubicBezTo>
                    <a:pt x="4915" y="7302"/>
                    <a:pt x="5256" y="7097"/>
                    <a:pt x="5666" y="7097"/>
                  </a:cubicBezTo>
                  <a:cubicBezTo>
                    <a:pt x="6144" y="7097"/>
                    <a:pt x="6690" y="7234"/>
                    <a:pt x="7168" y="7439"/>
                  </a:cubicBezTo>
                  <a:cubicBezTo>
                    <a:pt x="11646" y="9243"/>
                    <a:pt x="16408" y="10196"/>
                    <a:pt x="21195" y="10196"/>
                  </a:cubicBezTo>
                  <a:cubicBezTo>
                    <a:pt x="21661" y="10196"/>
                    <a:pt x="22128" y="10187"/>
                    <a:pt x="22594" y="10169"/>
                  </a:cubicBezTo>
                  <a:cubicBezTo>
                    <a:pt x="22799" y="10169"/>
                    <a:pt x="23003" y="10169"/>
                    <a:pt x="23140" y="10101"/>
                  </a:cubicBezTo>
                  <a:cubicBezTo>
                    <a:pt x="23686" y="9759"/>
                    <a:pt x="23891" y="9145"/>
                    <a:pt x="23549" y="8599"/>
                  </a:cubicBezTo>
                  <a:cubicBezTo>
                    <a:pt x="23276" y="8053"/>
                    <a:pt x="22799" y="7712"/>
                    <a:pt x="22252" y="7507"/>
                  </a:cubicBezTo>
                  <a:cubicBezTo>
                    <a:pt x="19932" y="6551"/>
                    <a:pt x="17270" y="6551"/>
                    <a:pt x="15222" y="5118"/>
                  </a:cubicBezTo>
                  <a:cubicBezTo>
                    <a:pt x="13857" y="4231"/>
                    <a:pt x="12833" y="2729"/>
                    <a:pt x="11263" y="2456"/>
                  </a:cubicBezTo>
                  <a:cubicBezTo>
                    <a:pt x="10951" y="3392"/>
                    <a:pt x="10068" y="4043"/>
                    <a:pt x="9136" y="4043"/>
                  </a:cubicBezTo>
                  <a:cubicBezTo>
                    <a:pt x="9049" y="4043"/>
                    <a:pt x="8962" y="4038"/>
                    <a:pt x="8874" y="4026"/>
                  </a:cubicBezTo>
                  <a:cubicBezTo>
                    <a:pt x="7850" y="3821"/>
                    <a:pt x="6826" y="3343"/>
                    <a:pt x="6076" y="2729"/>
                  </a:cubicBezTo>
                  <a:lnTo>
                    <a:pt x="6076" y="2661"/>
                  </a:lnTo>
                  <a:cubicBezTo>
                    <a:pt x="5393" y="1978"/>
                    <a:pt x="4642" y="1296"/>
                    <a:pt x="3823" y="749"/>
                  </a:cubicBezTo>
                  <a:cubicBezTo>
                    <a:pt x="3261" y="375"/>
                    <a:pt x="2988" y="0"/>
                    <a:pt x="26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1539;p58">
              <a:extLst>
                <a:ext uri="{FF2B5EF4-FFF2-40B4-BE49-F238E27FC236}">
                  <a16:creationId xmlns:a16="http://schemas.microsoft.com/office/drawing/2014/main" id="{F6A74BC8-3B2E-D0D3-C6D8-46A5C87C2348}"/>
                </a:ext>
              </a:extLst>
            </p:cNvPr>
            <p:cNvSpPr/>
            <p:nvPr/>
          </p:nvSpPr>
          <p:spPr>
            <a:xfrm>
              <a:off x="5715335" y="3257842"/>
              <a:ext cx="480091" cy="1054753"/>
            </a:xfrm>
            <a:custGeom>
              <a:avLst/>
              <a:gdLst/>
              <a:ahLst/>
              <a:cxnLst/>
              <a:rect l="l" t="t" r="r" b="b"/>
              <a:pathLst>
                <a:path w="41911" h="92078" extrusionOk="0">
                  <a:moveTo>
                    <a:pt x="5879" y="0"/>
                  </a:moveTo>
                  <a:cubicBezTo>
                    <a:pt x="5081" y="0"/>
                    <a:pt x="4328" y="219"/>
                    <a:pt x="3618" y="655"/>
                  </a:cubicBezTo>
                  <a:lnTo>
                    <a:pt x="2389" y="6389"/>
                  </a:lnTo>
                  <a:cubicBezTo>
                    <a:pt x="0" y="17720"/>
                    <a:pt x="1775" y="29597"/>
                    <a:pt x="1570" y="41200"/>
                  </a:cubicBezTo>
                  <a:cubicBezTo>
                    <a:pt x="1502" y="46388"/>
                    <a:pt x="1024" y="51507"/>
                    <a:pt x="683" y="56695"/>
                  </a:cubicBezTo>
                  <a:cubicBezTo>
                    <a:pt x="137" y="67275"/>
                    <a:pt x="478" y="77854"/>
                    <a:pt x="1638" y="88366"/>
                  </a:cubicBezTo>
                  <a:cubicBezTo>
                    <a:pt x="3258" y="88629"/>
                    <a:pt x="4905" y="88751"/>
                    <a:pt x="6544" y="88751"/>
                  </a:cubicBezTo>
                  <a:cubicBezTo>
                    <a:pt x="7462" y="88751"/>
                    <a:pt x="8377" y="88713"/>
                    <a:pt x="9283" y="88639"/>
                  </a:cubicBezTo>
                  <a:lnTo>
                    <a:pt x="11536" y="65978"/>
                  </a:lnTo>
                  <a:cubicBezTo>
                    <a:pt x="11809" y="61677"/>
                    <a:pt x="12423" y="57309"/>
                    <a:pt x="13242" y="53009"/>
                  </a:cubicBezTo>
                  <a:cubicBezTo>
                    <a:pt x="13857" y="49937"/>
                    <a:pt x="14744" y="46934"/>
                    <a:pt x="15426" y="43862"/>
                  </a:cubicBezTo>
                  <a:cubicBezTo>
                    <a:pt x="16450" y="38811"/>
                    <a:pt x="17201" y="33692"/>
                    <a:pt x="17679" y="28573"/>
                  </a:cubicBezTo>
                  <a:lnTo>
                    <a:pt x="29078" y="53145"/>
                  </a:lnTo>
                  <a:cubicBezTo>
                    <a:pt x="29692" y="54306"/>
                    <a:pt x="30102" y="55534"/>
                    <a:pt x="30375" y="56831"/>
                  </a:cubicBezTo>
                  <a:cubicBezTo>
                    <a:pt x="30375" y="58401"/>
                    <a:pt x="30170" y="59971"/>
                    <a:pt x="29556" y="61473"/>
                  </a:cubicBezTo>
                  <a:cubicBezTo>
                    <a:pt x="26689" y="70824"/>
                    <a:pt x="23344" y="80107"/>
                    <a:pt x="19590" y="89185"/>
                  </a:cubicBezTo>
                  <a:lnTo>
                    <a:pt x="25665" y="91847"/>
                  </a:lnTo>
                  <a:cubicBezTo>
                    <a:pt x="25921" y="92001"/>
                    <a:pt x="26177" y="92078"/>
                    <a:pt x="26462" y="92078"/>
                  </a:cubicBezTo>
                  <a:cubicBezTo>
                    <a:pt x="26557" y="92078"/>
                    <a:pt x="26655" y="92069"/>
                    <a:pt x="26757" y="92052"/>
                  </a:cubicBezTo>
                  <a:cubicBezTo>
                    <a:pt x="27167" y="91915"/>
                    <a:pt x="27440" y="91438"/>
                    <a:pt x="27576" y="91028"/>
                  </a:cubicBezTo>
                  <a:lnTo>
                    <a:pt x="39385" y="63316"/>
                  </a:lnTo>
                  <a:cubicBezTo>
                    <a:pt x="40613" y="60312"/>
                    <a:pt x="41910" y="57172"/>
                    <a:pt x="41501" y="53896"/>
                  </a:cubicBezTo>
                  <a:cubicBezTo>
                    <a:pt x="41296" y="51439"/>
                    <a:pt x="40886" y="49050"/>
                    <a:pt x="40272" y="46661"/>
                  </a:cubicBezTo>
                  <a:cubicBezTo>
                    <a:pt x="39589" y="43862"/>
                    <a:pt x="38156" y="40245"/>
                    <a:pt x="37474" y="37514"/>
                  </a:cubicBezTo>
                  <a:cubicBezTo>
                    <a:pt x="34675" y="26320"/>
                    <a:pt x="30989" y="16491"/>
                    <a:pt x="28191" y="5297"/>
                  </a:cubicBezTo>
                  <a:cubicBezTo>
                    <a:pt x="28054" y="4614"/>
                    <a:pt x="27713" y="3932"/>
                    <a:pt x="27235" y="3317"/>
                  </a:cubicBezTo>
                  <a:cubicBezTo>
                    <a:pt x="26757" y="2976"/>
                    <a:pt x="26211" y="2703"/>
                    <a:pt x="25529" y="2567"/>
                  </a:cubicBezTo>
                  <a:cubicBezTo>
                    <a:pt x="19317" y="997"/>
                    <a:pt x="12901" y="178"/>
                    <a:pt x="6485" y="41"/>
                  </a:cubicBezTo>
                  <a:cubicBezTo>
                    <a:pt x="6280" y="14"/>
                    <a:pt x="6078" y="0"/>
                    <a:pt x="58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1540;p58">
              <a:extLst>
                <a:ext uri="{FF2B5EF4-FFF2-40B4-BE49-F238E27FC236}">
                  <a16:creationId xmlns:a16="http://schemas.microsoft.com/office/drawing/2014/main" id="{AB5D5916-6762-E93C-3256-0FFFD524C2AA}"/>
                </a:ext>
              </a:extLst>
            </p:cNvPr>
            <p:cNvSpPr/>
            <p:nvPr/>
          </p:nvSpPr>
          <p:spPr>
            <a:xfrm>
              <a:off x="5876404" y="2641403"/>
              <a:ext cx="161080" cy="158434"/>
            </a:xfrm>
            <a:custGeom>
              <a:avLst/>
              <a:gdLst/>
              <a:ahLst/>
              <a:cxnLst/>
              <a:rect l="l" t="t" r="r" b="b"/>
              <a:pathLst>
                <a:path w="14062" h="13831" extrusionOk="0">
                  <a:moveTo>
                    <a:pt x="4369" y="0"/>
                  </a:moveTo>
                  <a:lnTo>
                    <a:pt x="4369" y="0"/>
                  </a:lnTo>
                  <a:cubicBezTo>
                    <a:pt x="4505" y="1365"/>
                    <a:pt x="4574" y="2799"/>
                    <a:pt x="4437" y="4232"/>
                  </a:cubicBezTo>
                  <a:cubicBezTo>
                    <a:pt x="4369" y="4983"/>
                    <a:pt x="4164" y="5665"/>
                    <a:pt x="3891" y="6280"/>
                  </a:cubicBezTo>
                  <a:cubicBezTo>
                    <a:pt x="3140" y="7713"/>
                    <a:pt x="1502" y="8396"/>
                    <a:pt x="0" y="8942"/>
                  </a:cubicBezTo>
                  <a:cubicBezTo>
                    <a:pt x="1092" y="9829"/>
                    <a:pt x="1911" y="11058"/>
                    <a:pt x="2935" y="11945"/>
                  </a:cubicBezTo>
                  <a:cubicBezTo>
                    <a:pt x="4460" y="13233"/>
                    <a:pt x="6406" y="13831"/>
                    <a:pt x="8380" y="13831"/>
                  </a:cubicBezTo>
                  <a:cubicBezTo>
                    <a:pt x="10381" y="13831"/>
                    <a:pt x="12412" y="13216"/>
                    <a:pt x="14061" y="12082"/>
                  </a:cubicBezTo>
                  <a:cubicBezTo>
                    <a:pt x="11945" y="10648"/>
                    <a:pt x="11468" y="7850"/>
                    <a:pt x="12969" y="5802"/>
                  </a:cubicBezTo>
                  <a:lnTo>
                    <a:pt x="4369" y="0"/>
                  </a:ln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1541;p58">
              <a:extLst>
                <a:ext uri="{FF2B5EF4-FFF2-40B4-BE49-F238E27FC236}">
                  <a16:creationId xmlns:a16="http://schemas.microsoft.com/office/drawing/2014/main" id="{E2670A11-0D40-2C25-D2AE-101B23CBEE64}"/>
                </a:ext>
              </a:extLst>
            </p:cNvPr>
            <p:cNvSpPr/>
            <p:nvPr/>
          </p:nvSpPr>
          <p:spPr>
            <a:xfrm>
              <a:off x="5912373" y="2505352"/>
              <a:ext cx="170462" cy="229295"/>
            </a:xfrm>
            <a:custGeom>
              <a:avLst/>
              <a:gdLst/>
              <a:ahLst/>
              <a:cxnLst/>
              <a:rect l="l" t="t" r="r" b="b"/>
              <a:pathLst>
                <a:path w="14881" h="20017" extrusionOk="0">
                  <a:moveTo>
                    <a:pt x="3413" y="0"/>
                  </a:moveTo>
                  <a:cubicBezTo>
                    <a:pt x="410" y="2662"/>
                    <a:pt x="0" y="7236"/>
                    <a:pt x="819" y="11194"/>
                  </a:cubicBezTo>
                  <a:cubicBezTo>
                    <a:pt x="1570" y="14607"/>
                    <a:pt x="3345" y="18020"/>
                    <a:pt x="6416" y="19590"/>
                  </a:cubicBezTo>
                  <a:cubicBezTo>
                    <a:pt x="6985" y="19875"/>
                    <a:pt x="7601" y="20017"/>
                    <a:pt x="8225" y="20017"/>
                  </a:cubicBezTo>
                  <a:cubicBezTo>
                    <a:pt x="8350" y="20017"/>
                    <a:pt x="8475" y="20011"/>
                    <a:pt x="8601" y="20000"/>
                  </a:cubicBezTo>
                  <a:cubicBezTo>
                    <a:pt x="9556" y="19658"/>
                    <a:pt x="10443" y="19044"/>
                    <a:pt x="10921" y="18088"/>
                  </a:cubicBezTo>
                  <a:cubicBezTo>
                    <a:pt x="13583" y="14403"/>
                    <a:pt x="14880" y="9829"/>
                    <a:pt x="14607" y="5324"/>
                  </a:cubicBezTo>
                  <a:lnTo>
                    <a:pt x="3413" y="0"/>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1542;p58">
              <a:extLst>
                <a:ext uri="{FF2B5EF4-FFF2-40B4-BE49-F238E27FC236}">
                  <a16:creationId xmlns:a16="http://schemas.microsoft.com/office/drawing/2014/main" id="{B3CAD3FB-D4BA-E68D-4396-BDB3F2AADC15}"/>
                </a:ext>
              </a:extLst>
            </p:cNvPr>
            <p:cNvSpPr/>
            <p:nvPr/>
          </p:nvSpPr>
          <p:spPr>
            <a:xfrm>
              <a:off x="5896725" y="2579317"/>
              <a:ext cx="25820" cy="54274"/>
            </a:xfrm>
            <a:custGeom>
              <a:avLst/>
              <a:gdLst/>
              <a:ahLst/>
              <a:cxnLst/>
              <a:rect l="l" t="t" r="r" b="b"/>
              <a:pathLst>
                <a:path w="2254" h="4738" extrusionOk="0">
                  <a:moveTo>
                    <a:pt x="832" y="1"/>
                  </a:moveTo>
                  <a:cubicBezTo>
                    <a:pt x="664" y="1"/>
                    <a:pt x="493" y="52"/>
                    <a:pt x="342" y="164"/>
                  </a:cubicBezTo>
                  <a:cubicBezTo>
                    <a:pt x="206" y="369"/>
                    <a:pt x="137" y="574"/>
                    <a:pt x="137" y="779"/>
                  </a:cubicBezTo>
                  <a:cubicBezTo>
                    <a:pt x="1" y="2417"/>
                    <a:pt x="820" y="3987"/>
                    <a:pt x="2253" y="4737"/>
                  </a:cubicBezTo>
                  <a:lnTo>
                    <a:pt x="1844" y="779"/>
                  </a:lnTo>
                  <a:cubicBezTo>
                    <a:pt x="1707" y="506"/>
                    <a:pt x="1434" y="301"/>
                    <a:pt x="1230" y="96"/>
                  </a:cubicBezTo>
                  <a:cubicBezTo>
                    <a:pt x="1107" y="35"/>
                    <a:pt x="970" y="1"/>
                    <a:pt x="832" y="1"/>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1543;p58">
              <a:extLst>
                <a:ext uri="{FF2B5EF4-FFF2-40B4-BE49-F238E27FC236}">
                  <a16:creationId xmlns:a16="http://schemas.microsoft.com/office/drawing/2014/main" id="{B2E3BDF3-FA1C-B384-E326-C9A157F146A2}"/>
                </a:ext>
              </a:extLst>
            </p:cNvPr>
            <p:cNvSpPr/>
            <p:nvPr/>
          </p:nvSpPr>
          <p:spPr>
            <a:xfrm>
              <a:off x="5900643" y="2447916"/>
              <a:ext cx="256466" cy="174036"/>
            </a:xfrm>
            <a:custGeom>
              <a:avLst/>
              <a:gdLst/>
              <a:ahLst/>
              <a:cxnLst/>
              <a:rect l="l" t="t" r="r" b="b"/>
              <a:pathLst>
                <a:path w="22389" h="15193" extrusionOk="0">
                  <a:moveTo>
                    <a:pt x="8527" y="0"/>
                  </a:moveTo>
                  <a:cubicBezTo>
                    <a:pt x="7892" y="0"/>
                    <a:pt x="7254" y="56"/>
                    <a:pt x="6621" y="168"/>
                  </a:cubicBezTo>
                  <a:cubicBezTo>
                    <a:pt x="4369" y="578"/>
                    <a:pt x="2321" y="2079"/>
                    <a:pt x="1229" y="4127"/>
                  </a:cubicBezTo>
                  <a:cubicBezTo>
                    <a:pt x="0" y="6448"/>
                    <a:pt x="0" y="9178"/>
                    <a:pt x="546" y="11772"/>
                  </a:cubicBezTo>
                  <a:lnTo>
                    <a:pt x="1365" y="14229"/>
                  </a:lnTo>
                  <a:cubicBezTo>
                    <a:pt x="1419" y="14237"/>
                    <a:pt x="1472" y="14241"/>
                    <a:pt x="1523" y="14241"/>
                  </a:cubicBezTo>
                  <a:cubicBezTo>
                    <a:pt x="2318" y="14241"/>
                    <a:pt x="2807" y="13284"/>
                    <a:pt x="2935" y="12386"/>
                  </a:cubicBezTo>
                  <a:cubicBezTo>
                    <a:pt x="3004" y="11430"/>
                    <a:pt x="3004" y="10338"/>
                    <a:pt x="3754" y="9792"/>
                  </a:cubicBezTo>
                  <a:cubicBezTo>
                    <a:pt x="4011" y="9609"/>
                    <a:pt x="4291" y="9534"/>
                    <a:pt x="4583" y="9534"/>
                  </a:cubicBezTo>
                  <a:cubicBezTo>
                    <a:pt x="5381" y="9534"/>
                    <a:pt x="6263" y="10094"/>
                    <a:pt x="6962" y="10543"/>
                  </a:cubicBezTo>
                  <a:cubicBezTo>
                    <a:pt x="8563" y="11521"/>
                    <a:pt x="10454" y="12152"/>
                    <a:pt x="12275" y="12152"/>
                  </a:cubicBezTo>
                  <a:cubicBezTo>
                    <a:pt x="13250" y="12152"/>
                    <a:pt x="14205" y="11971"/>
                    <a:pt x="15085" y="11567"/>
                  </a:cubicBezTo>
                  <a:cubicBezTo>
                    <a:pt x="15904" y="12250"/>
                    <a:pt x="15563" y="13478"/>
                    <a:pt x="15426" y="14502"/>
                  </a:cubicBezTo>
                  <a:cubicBezTo>
                    <a:pt x="15358" y="14707"/>
                    <a:pt x="15358" y="14843"/>
                    <a:pt x="15426" y="14980"/>
                  </a:cubicBezTo>
                  <a:cubicBezTo>
                    <a:pt x="15563" y="15162"/>
                    <a:pt x="15760" y="15192"/>
                    <a:pt x="15957" y="15192"/>
                  </a:cubicBezTo>
                  <a:cubicBezTo>
                    <a:pt x="16056" y="15192"/>
                    <a:pt x="16154" y="15185"/>
                    <a:pt x="16245" y="15185"/>
                  </a:cubicBezTo>
                  <a:cubicBezTo>
                    <a:pt x="19863" y="14229"/>
                    <a:pt x="22389" y="10953"/>
                    <a:pt x="22389" y="7267"/>
                  </a:cubicBezTo>
                  <a:cubicBezTo>
                    <a:pt x="22389" y="6175"/>
                    <a:pt x="21979" y="5219"/>
                    <a:pt x="21228" y="4468"/>
                  </a:cubicBezTo>
                  <a:cubicBezTo>
                    <a:pt x="20136" y="3513"/>
                    <a:pt x="18498" y="3581"/>
                    <a:pt x="17133" y="3240"/>
                  </a:cubicBezTo>
                  <a:cubicBezTo>
                    <a:pt x="15768" y="2694"/>
                    <a:pt x="14539" y="2011"/>
                    <a:pt x="13379" y="1192"/>
                  </a:cubicBezTo>
                  <a:cubicBezTo>
                    <a:pt x="11889" y="398"/>
                    <a:pt x="10220" y="0"/>
                    <a:pt x="8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1544;p58">
              <a:extLst>
                <a:ext uri="{FF2B5EF4-FFF2-40B4-BE49-F238E27FC236}">
                  <a16:creationId xmlns:a16="http://schemas.microsoft.com/office/drawing/2014/main" id="{ABE58194-35D5-D997-0642-C933747411FE}"/>
                </a:ext>
              </a:extLst>
            </p:cNvPr>
            <p:cNvSpPr/>
            <p:nvPr/>
          </p:nvSpPr>
          <p:spPr>
            <a:xfrm>
              <a:off x="5968663" y="2578538"/>
              <a:ext cx="45889" cy="16862"/>
            </a:xfrm>
            <a:custGeom>
              <a:avLst/>
              <a:gdLst/>
              <a:ahLst/>
              <a:cxnLst/>
              <a:rect l="l" t="t" r="r" b="b"/>
              <a:pathLst>
                <a:path w="4006" h="1472" extrusionOk="0">
                  <a:moveTo>
                    <a:pt x="1186" y="1"/>
                  </a:moveTo>
                  <a:cubicBezTo>
                    <a:pt x="848" y="1"/>
                    <a:pt x="506" y="51"/>
                    <a:pt x="205" y="164"/>
                  </a:cubicBezTo>
                  <a:cubicBezTo>
                    <a:pt x="1" y="232"/>
                    <a:pt x="69" y="505"/>
                    <a:pt x="274" y="505"/>
                  </a:cubicBezTo>
                  <a:lnTo>
                    <a:pt x="274" y="574"/>
                  </a:lnTo>
                  <a:cubicBezTo>
                    <a:pt x="581" y="471"/>
                    <a:pt x="888" y="420"/>
                    <a:pt x="1195" y="420"/>
                  </a:cubicBezTo>
                  <a:cubicBezTo>
                    <a:pt x="1502" y="420"/>
                    <a:pt x="1809" y="471"/>
                    <a:pt x="2117" y="574"/>
                  </a:cubicBezTo>
                  <a:cubicBezTo>
                    <a:pt x="2663" y="847"/>
                    <a:pt x="3140" y="1120"/>
                    <a:pt x="3618" y="1461"/>
                  </a:cubicBezTo>
                  <a:cubicBezTo>
                    <a:pt x="3640" y="1468"/>
                    <a:pt x="3663" y="1472"/>
                    <a:pt x="3684" y="1472"/>
                  </a:cubicBezTo>
                  <a:cubicBezTo>
                    <a:pt x="3863" y="1472"/>
                    <a:pt x="4006" y="1241"/>
                    <a:pt x="3823" y="1120"/>
                  </a:cubicBezTo>
                  <a:cubicBezTo>
                    <a:pt x="3277" y="710"/>
                    <a:pt x="2663" y="369"/>
                    <a:pt x="1980" y="96"/>
                  </a:cubicBezTo>
                  <a:cubicBezTo>
                    <a:pt x="1735" y="34"/>
                    <a:pt x="1462" y="1"/>
                    <a:pt x="1186"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1545;p58">
              <a:extLst>
                <a:ext uri="{FF2B5EF4-FFF2-40B4-BE49-F238E27FC236}">
                  <a16:creationId xmlns:a16="http://schemas.microsoft.com/office/drawing/2014/main" id="{55539AE8-C297-BA58-C79E-472FDFF5D7A8}"/>
                </a:ext>
              </a:extLst>
            </p:cNvPr>
            <p:cNvSpPr/>
            <p:nvPr/>
          </p:nvSpPr>
          <p:spPr>
            <a:xfrm>
              <a:off x="6040050" y="2585102"/>
              <a:ext cx="47996" cy="10298"/>
            </a:xfrm>
            <a:custGeom>
              <a:avLst/>
              <a:gdLst/>
              <a:ahLst/>
              <a:cxnLst/>
              <a:rect l="l" t="t" r="r" b="b"/>
              <a:pathLst>
                <a:path w="4190" h="899" extrusionOk="0">
                  <a:moveTo>
                    <a:pt x="2301" y="1"/>
                  </a:moveTo>
                  <a:cubicBezTo>
                    <a:pt x="1550" y="69"/>
                    <a:pt x="867" y="274"/>
                    <a:pt x="253" y="478"/>
                  </a:cubicBezTo>
                  <a:cubicBezTo>
                    <a:pt x="1" y="541"/>
                    <a:pt x="98" y="896"/>
                    <a:pt x="276" y="896"/>
                  </a:cubicBezTo>
                  <a:cubicBezTo>
                    <a:pt x="290" y="896"/>
                    <a:pt x="306" y="893"/>
                    <a:pt x="321" y="888"/>
                  </a:cubicBezTo>
                  <a:cubicBezTo>
                    <a:pt x="1060" y="655"/>
                    <a:pt x="1687" y="444"/>
                    <a:pt x="2318" y="444"/>
                  </a:cubicBezTo>
                  <a:cubicBezTo>
                    <a:pt x="2795" y="444"/>
                    <a:pt x="3273" y="564"/>
                    <a:pt x="3802" y="888"/>
                  </a:cubicBezTo>
                  <a:cubicBezTo>
                    <a:pt x="3825" y="895"/>
                    <a:pt x="3847" y="899"/>
                    <a:pt x="3868" y="899"/>
                  </a:cubicBezTo>
                  <a:cubicBezTo>
                    <a:pt x="4047" y="899"/>
                    <a:pt x="4190" y="668"/>
                    <a:pt x="4007" y="547"/>
                  </a:cubicBezTo>
                  <a:cubicBezTo>
                    <a:pt x="3461" y="205"/>
                    <a:pt x="2915" y="1"/>
                    <a:pt x="2301"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1546;p58">
              <a:extLst>
                <a:ext uri="{FF2B5EF4-FFF2-40B4-BE49-F238E27FC236}">
                  <a16:creationId xmlns:a16="http://schemas.microsoft.com/office/drawing/2014/main" id="{A4494B27-4BFA-E137-439B-60A4A388467B}"/>
                </a:ext>
              </a:extLst>
            </p:cNvPr>
            <p:cNvSpPr/>
            <p:nvPr/>
          </p:nvSpPr>
          <p:spPr>
            <a:xfrm>
              <a:off x="6006189" y="2606946"/>
              <a:ext cx="24250" cy="55568"/>
            </a:xfrm>
            <a:custGeom>
              <a:avLst/>
              <a:gdLst/>
              <a:ahLst/>
              <a:cxnLst/>
              <a:rect l="l" t="t" r="r" b="b"/>
              <a:pathLst>
                <a:path w="2117" h="4851" extrusionOk="0">
                  <a:moveTo>
                    <a:pt x="1732" y="0"/>
                  </a:moveTo>
                  <a:cubicBezTo>
                    <a:pt x="1487" y="0"/>
                    <a:pt x="912" y="1733"/>
                    <a:pt x="752" y="2052"/>
                  </a:cubicBezTo>
                  <a:cubicBezTo>
                    <a:pt x="411" y="2872"/>
                    <a:pt x="138" y="3759"/>
                    <a:pt x="1" y="4646"/>
                  </a:cubicBezTo>
                  <a:cubicBezTo>
                    <a:pt x="1" y="4714"/>
                    <a:pt x="1" y="4851"/>
                    <a:pt x="69" y="4851"/>
                  </a:cubicBezTo>
                  <a:lnTo>
                    <a:pt x="1912" y="4851"/>
                  </a:lnTo>
                  <a:cubicBezTo>
                    <a:pt x="2117" y="4783"/>
                    <a:pt x="2117" y="4510"/>
                    <a:pt x="2117" y="4305"/>
                  </a:cubicBezTo>
                  <a:cubicBezTo>
                    <a:pt x="1912" y="3008"/>
                    <a:pt x="1776" y="1779"/>
                    <a:pt x="1844" y="483"/>
                  </a:cubicBezTo>
                  <a:cubicBezTo>
                    <a:pt x="1844" y="138"/>
                    <a:pt x="1801" y="0"/>
                    <a:pt x="1732" y="0"/>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1547;p58">
              <a:extLst>
                <a:ext uri="{FF2B5EF4-FFF2-40B4-BE49-F238E27FC236}">
                  <a16:creationId xmlns:a16="http://schemas.microsoft.com/office/drawing/2014/main" id="{455F9A89-FC11-E105-7A84-7ED0F8A93661}"/>
                </a:ext>
              </a:extLst>
            </p:cNvPr>
            <p:cNvSpPr/>
            <p:nvPr/>
          </p:nvSpPr>
          <p:spPr>
            <a:xfrm>
              <a:off x="5995250" y="2681541"/>
              <a:ext cx="32853" cy="11764"/>
            </a:xfrm>
            <a:custGeom>
              <a:avLst/>
              <a:gdLst/>
              <a:ahLst/>
              <a:cxnLst/>
              <a:rect l="l" t="t" r="r" b="b"/>
              <a:pathLst>
                <a:path w="2868" h="1027" extrusionOk="0">
                  <a:moveTo>
                    <a:pt x="562" y="1"/>
                  </a:moveTo>
                  <a:cubicBezTo>
                    <a:pt x="389" y="1"/>
                    <a:pt x="229" y="34"/>
                    <a:pt x="69" y="114"/>
                  </a:cubicBezTo>
                  <a:cubicBezTo>
                    <a:pt x="69" y="114"/>
                    <a:pt x="0" y="182"/>
                    <a:pt x="0" y="182"/>
                  </a:cubicBezTo>
                  <a:cubicBezTo>
                    <a:pt x="0" y="250"/>
                    <a:pt x="0" y="250"/>
                    <a:pt x="69" y="318"/>
                  </a:cubicBezTo>
                  <a:lnTo>
                    <a:pt x="956" y="796"/>
                  </a:lnTo>
                  <a:cubicBezTo>
                    <a:pt x="1093" y="865"/>
                    <a:pt x="1297" y="933"/>
                    <a:pt x="1434" y="1001"/>
                  </a:cubicBezTo>
                  <a:cubicBezTo>
                    <a:pt x="1519" y="1018"/>
                    <a:pt x="1604" y="1027"/>
                    <a:pt x="1690" y="1027"/>
                  </a:cubicBezTo>
                  <a:cubicBezTo>
                    <a:pt x="1946" y="1027"/>
                    <a:pt x="2202" y="950"/>
                    <a:pt x="2458" y="796"/>
                  </a:cubicBezTo>
                  <a:cubicBezTo>
                    <a:pt x="2594" y="796"/>
                    <a:pt x="2731" y="660"/>
                    <a:pt x="2799" y="591"/>
                  </a:cubicBezTo>
                  <a:cubicBezTo>
                    <a:pt x="2867" y="455"/>
                    <a:pt x="2799" y="182"/>
                    <a:pt x="2662" y="182"/>
                  </a:cubicBezTo>
                  <a:lnTo>
                    <a:pt x="2458" y="182"/>
                  </a:lnTo>
                  <a:cubicBezTo>
                    <a:pt x="1912" y="182"/>
                    <a:pt x="1434" y="182"/>
                    <a:pt x="956" y="45"/>
                  </a:cubicBezTo>
                  <a:cubicBezTo>
                    <a:pt x="815" y="17"/>
                    <a:pt x="685" y="1"/>
                    <a:pt x="562" y="1"/>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1548;p58">
              <a:extLst>
                <a:ext uri="{FF2B5EF4-FFF2-40B4-BE49-F238E27FC236}">
                  <a16:creationId xmlns:a16="http://schemas.microsoft.com/office/drawing/2014/main" id="{7CA370BE-F7B7-347C-64C1-B0AF0D9A8E14}"/>
                </a:ext>
              </a:extLst>
            </p:cNvPr>
            <p:cNvSpPr/>
            <p:nvPr/>
          </p:nvSpPr>
          <p:spPr>
            <a:xfrm>
              <a:off x="5839657" y="2739137"/>
              <a:ext cx="225194" cy="596450"/>
            </a:xfrm>
            <a:custGeom>
              <a:avLst/>
              <a:gdLst/>
              <a:ahLst/>
              <a:cxnLst/>
              <a:rect l="l" t="t" r="r" b="b"/>
              <a:pathLst>
                <a:path w="19659" h="52069" extrusionOk="0">
                  <a:moveTo>
                    <a:pt x="4369" y="0"/>
                  </a:moveTo>
                  <a:cubicBezTo>
                    <a:pt x="4375" y="11"/>
                    <a:pt x="4381" y="22"/>
                    <a:pt x="4387" y="32"/>
                  </a:cubicBezTo>
                  <a:lnTo>
                    <a:pt x="4387" y="32"/>
                  </a:lnTo>
                  <a:cubicBezTo>
                    <a:pt x="4426" y="22"/>
                    <a:pt x="4466" y="11"/>
                    <a:pt x="4505" y="0"/>
                  </a:cubicBezTo>
                  <a:close/>
                  <a:moveTo>
                    <a:pt x="4387" y="32"/>
                  </a:moveTo>
                  <a:cubicBezTo>
                    <a:pt x="2919" y="432"/>
                    <a:pt x="1355" y="860"/>
                    <a:pt x="956" y="2389"/>
                  </a:cubicBezTo>
                  <a:cubicBezTo>
                    <a:pt x="819" y="3072"/>
                    <a:pt x="888" y="3823"/>
                    <a:pt x="1092" y="4573"/>
                  </a:cubicBezTo>
                  <a:cubicBezTo>
                    <a:pt x="2048" y="8874"/>
                    <a:pt x="2389" y="13242"/>
                    <a:pt x="2048" y="17611"/>
                  </a:cubicBezTo>
                  <a:cubicBezTo>
                    <a:pt x="1980" y="19317"/>
                    <a:pt x="1707" y="21023"/>
                    <a:pt x="1570" y="22730"/>
                  </a:cubicBezTo>
                  <a:cubicBezTo>
                    <a:pt x="751" y="30989"/>
                    <a:pt x="1434" y="39316"/>
                    <a:pt x="137" y="47439"/>
                  </a:cubicBezTo>
                  <a:cubicBezTo>
                    <a:pt x="0" y="47985"/>
                    <a:pt x="0" y="48599"/>
                    <a:pt x="137" y="49145"/>
                  </a:cubicBezTo>
                  <a:cubicBezTo>
                    <a:pt x="546" y="49896"/>
                    <a:pt x="1229" y="50374"/>
                    <a:pt x="2048" y="50579"/>
                  </a:cubicBezTo>
                  <a:cubicBezTo>
                    <a:pt x="4626" y="51577"/>
                    <a:pt x="7357" y="52068"/>
                    <a:pt x="10085" y="52068"/>
                  </a:cubicBezTo>
                  <a:cubicBezTo>
                    <a:pt x="11834" y="52068"/>
                    <a:pt x="13583" y="51866"/>
                    <a:pt x="15290" y="51466"/>
                  </a:cubicBezTo>
                  <a:cubicBezTo>
                    <a:pt x="15768" y="51398"/>
                    <a:pt x="16177" y="51193"/>
                    <a:pt x="16450" y="50784"/>
                  </a:cubicBezTo>
                  <a:cubicBezTo>
                    <a:pt x="16518" y="50511"/>
                    <a:pt x="16518" y="50169"/>
                    <a:pt x="16450" y="49828"/>
                  </a:cubicBezTo>
                  <a:cubicBezTo>
                    <a:pt x="16041" y="46688"/>
                    <a:pt x="15972" y="43412"/>
                    <a:pt x="16382" y="40272"/>
                  </a:cubicBezTo>
                  <a:lnTo>
                    <a:pt x="16860" y="33037"/>
                  </a:lnTo>
                  <a:cubicBezTo>
                    <a:pt x="17406" y="24300"/>
                    <a:pt x="18020" y="15495"/>
                    <a:pt x="19385" y="6826"/>
                  </a:cubicBezTo>
                  <a:cubicBezTo>
                    <a:pt x="19522" y="5939"/>
                    <a:pt x="19658" y="4846"/>
                    <a:pt x="18976" y="4232"/>
                  </a:cubicBezTo>
                  <a:cubicBezTo>
                    <a:pt x="18634" y="4027"/>
                    <a:pt x="18293" y="3823"/>
                    <a:pt x="17952" y="3754"/>
                  </a:cubicBezTo>
                  <a:cubicBezTo>
                    <a:pt x="17338" y="3481"/>
                    <a:pt x="16791" y="3208"/>
                    <a:pt x="16382" y="2731"/>
                  </a:cubicBezTo>
                  <a:cubicBezTo>
                    <a:pt x="15699" y="3686"/>
                    <a:pt x="14539" y="4300"/>
                    <a:pt x="13379" y="4369"/>
                  </a:cubicBezTo>
                  <a:cubicBezTo>
                    <a:pt x="12942" y="4435"/>
                    <a:pt x="12506" y="4467"/>
                    <a:pt x="12073" y="4467"/>
                  </a:cubicBezTo>
                  <a:cubicBezTo>
                    <a:pt x="8927" y="4467"/>
                    <a:pt x="5952" y="2774"/>
                    <a:pt x="4387" y="3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1549;p58">
              <a:extLst>
                <a:ext uri="{FF2B5EF4-FFF2-40B4-BE49-F238E27FC236}">
                  <a16:creationId xmlns:a16="http://schemas.microsoft.com/office/drawing/2014/main" id="{5D082C08-C8AC-6129-3BC4-2A2C0077CEE9}"/>
                </a:ext>
              </a:extLst>
            </p:cNvPr>
            <p:cNvSpPr/>
            <p:nvPr/>
          </p:nvSpPr>
          <p:spPr>
            <a:xfrm>
              <a:off x="5997598" y="2771188"/>
              <a:ext cx="129797" cy="664298"/>
            </a:xfrm>
            <a:custGeom>
              <a:avLst/>
              <a:gdLst/>
              <a:ahLst/>
              <a:cxnLst/>
              <a:rect l="l" t="t" r="r" b="b"/>
              <a:pathLst>
                <a:path w="11331" h="57992" extrusionOk="0">
                  <a:moveTo>
                    <a:pt x="2730" y="1"/>
                  </a:moveTo>
                  <a:cubicBezTo>
                    <a:pt x="546" y="6349"/>
                    <a:pt x="956" y="12628"/>
                    <a:pt x="614" y="19386"/>
                  </a:cubicBezTo>
                  <a:cubicBezTo>
                    <a:pt x="410" y="21911"/>
                    <a:pt x="137" y="24505"/>
                    <a:pt x="68" y="27099"/>
                  </a:cubicBezTo>
                  <a:cubicBezTo>
                    <a:pt x="0" y="29488"/>
                    <a:pt x="68" y="31877"/>
                    <a:pt x="137" y="34266"/>
                  </a:cubicBezTo>
                  <a:lnTo>
                    <a:pt x="956" y="55904"/>
                  </a:lnTo>
                  <a:cubicBezTo>
                    <a:pt x="956" y="56177"/>
                    <a:pt x="1024" y="56450"/>
                    <a:pt x="1161" y="56723"/>
                  </a:cubicBezTo>
                  <a:cubicBezTo>
                    <a:pt x="1365" y="56996"/>
                    <a:pt x="1707" y="57132"/>
                    <a:pt x="1980" y="57200"/>
                  </a:cubicBezTo>
                  <a:cubicBezTo>
                    <a:pt x="3633" y="57752"/>
                    <a:pt x="5375" y="57991"/>
                    <a:pt x="7099" y="57991"/>
                  </a:cubicBezTo>
                  <a:cubicBezTo>
                    <a:pt x="7510" y="57991"/>
                    <a:pt x="7920" y="57978"/>
                    <a:pt x="8328" y="57951"/>
                  </a:cubicBezTo>
                  <a:cubicBezTo>
                    <a:pt x="7986" y="51535"/>
                    <a:pt x="7508" y="45187"/>
                    <a:pt x="6758" y="38839"/>
                  </a:cubicBezTo>
                  <a:cubicBezTo>
                    <a:pt x="6553" y="37474"/>
                    <a:pt x="6485" y="36041"/>
                    <a:pt x="6416" y="34607"/>
                  </a:cubicBezTo>
                  <a:cubicBezTo>
                    <a:pt x="6485" y="32901"/>
                    <a:pt x="6621" y="31194"/>
                    <a:pt x="6894" y="29556"/>
                  </a:cubicBezTo>
                  <a:cubicBezTo>
                    <a:pt x="7577" y="23891"/>
                    <a:pt x="8601" y="18225"/>
                    <a:pt x="9897" y="12697"/>
                  </a:cubicBezTo>
                  <a:cubicBezTo>
                    <a:pt x="10512" y="9966"/>
                    <a:pt x="11331" y="7031"/>
                    <a:pt x="10102" y="4574"/>
                  </a:cubicBezTo>
                  <a:cubicBezTo>
                    <a:pt x="9147" y="2526"/>
                    <a:pt x="7235" y="2185"/>
                    <a:pt x="5256" y="1093"/>
                  </a:cubicBezTo>
                  <a:cubicBezTo>
                    <a:pt x="4505" y="683"/>
                    <a:pt x="3550" y="410"/>
                    <a:pt x="27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1550;p58">
              <a:extLst>
                <a:ext uri="{FF2B5EF4-FFF2-40B4-BE49-F238E27FC236}">
                  <a16:creationId xmlns:a16="http://schemas.microsoft.com/office/drawing/2014/main" id="{C97FBEBF-0AA2-C95B-15BE-4130554C80A0}"/>
                </a:ext>
              </a:extLst>
            </p:cNvPr>
            <p:cNvSpPr/>
            <p:nvPr/>
          </p:nvSpPr>
          <p:spPr>
            <a:xfrm>
              <a:off x="6089857" y="2810284"/>
              <a:ext cx="71949" cy="331439"/>
            </a:xfrm>
            <a:custGeom>
              <a:avLst/>
              <a:gdLst/>
              <a:ahLst/>
              <a:cxnLst/>
              <a:rect l="l" t="t" r="r" b="b"/>
              <a:pathLst>
                <a:path w="6281" h="28934" extrusionOk="0">
                  <a:moveTo>
                    <a:pt x="1229" y="1"/>
                  </a:moveTo>
                  <a:cubicBezTo>
                    <a:pt x="69" y="1024"/>
                    <a:pt x="342" y="3072"/>
                    <a:pt x="274" y="4779"/>
                  </a:cubicBezTo>
                  <a:cubicBezTo>
                    <a:pt x="137" y="8328"/>
                    <a:pt x="1" y="11877"/>
                    <a:pt x="137" y="15427"/>
                  </a:cubicBezTo>
                  <a:lnTo>
                    <a:pt x="683" y="26348"/>
                  </a:lnTo>
                  <a:cubicBezTo>
                    <a:pt x="313" y="27723"/>
                    <a:pt x="1458" y="28934"/>
                    <a:pt x="2723" y="28934"/>
                  </a:cubicBezTo>
                  <a:cubicBezTo>
                    <a:pt x="3091" y="28934"/>
                    <a:pt x="3469" y="28831"/>
                    <a:pt x="3823" y="28600"/>
                  </a:cubicBezTo>
                  <a:cubicBezTo>
                    <a:pt x="4232" y="28532"/>
                    <a:pt x="4642" y="28327"/>
                    <a:pt x="4915" y="27986"/>
                  </a:cubicBezTo>
                  <a:cubicBezTo>
                    <a:pt x="5052" y="27781"/>
                    <a:pt x="5120" y="27508"/>
                    <a:pt x="5120" y="27304"/>
                  </a:cubicBezTo>
                  <a:cubicBezTo>
                    <a:pt x="6280" y="20956"/>
                    <a:pt x="5734" y="14471"/>
                    <a:pt x="4983" y="8123"/>
                  </a:cubicBezTo>
                  <a:cubicBezTo>
                    <a:pt x="4915" y="6963"/>
                    <a:pt x="4710" y="5803"/>
                    <a:pt x="4369" y="4642"/>
                  </a:cubicBezTo>
                  <a:cubicBezTo>
                    <a:pt x="3959" y="3072"/>
                    <a:pt x="2663" y="342"/>
                    <a:pt x="1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1551;p58">
              <a:extLst>
                <a:ext uri="{FF2B5EF4-FFF2-40B4-BE49-F238E27FC236}">
                  <a16:creationId xmlns:a16="http://schemas.microsoft.com/office/drawing/2014/main" id="{00EC9AA1-8795-1695-0BB5-8B25C6167BD7}"/>
                </a:ext>
              </a:extLst>
            </p:cNvPr>
            <p:cNvSpPr/>
            <p:nvPr/>
          </p:nvSpPr>
          <p:spPr>
            <a:xfrm>
              <a:off x="5838087" y="2988822"/>
              <a:ext cx="132156" cy="192868"/>
            </a:xfrm>
            <a:custGeom>
              <a:avLst/>
              <a:gdLst/>
              <a:ahLst/>
              <a:cxnLst/>
              <a:rect l="l" t="t" r="r" b="b"/>
              <a:pathLst>
                <a:path w="11537" h="16837" extrusionOk="0">
                  <a:moveTo>
                    <a:pt x="9878" y="1"/>
                  </a:moveTo>
                  <a:cubicBezTo>
                    <a:pt x="9360" y="1"/>
                    <a:pt x="8803" y="221"/>
                    <a:pt x="8328" y="523"/>
                  </a:cubicBezTo>
                  <a:cubicBezTo>
                    <a:pt x="5734" y="2025"/>
                    <a:pt x="4233" y="4824"/>
                    <a:pt x="2253" y="7076"/>
                  </a:cubicBezTo>
                  <a:cubicBezTo>
                    <a:pt x="1793" y="7536"/>
                    <a:pt x="1187" y="8094"/>
                    <a:pt x="558" y="8094"/>
                  </a:cubicBezTo>
                  <a:cubicBezTo>
                    <a:pt x="441" y="8094"/>
                    <a:pt x="323" y="8075"/>
                    <a:pt x="205" y="8032"/>
                  </a:cubicBezTo>
                  <a:lnTo>
                    <a:pt x="1" y="16837"/>
                  </a:lnTo>
                  <a:cubicBezTo>
                    <a:pt x="2663" y="15130"/>
                    <a:pt x="5120" y="13083"/>
                    <a:pt x="7304" y="10830"/>
                  </a:cubicBezTo>
                  <a:cubicBezTo>
                    <a:pt x="9488" y="8509"/>
                    <a:pt x="10922" y="5574"/>
                    <a:pt x="11331" y="2435"/>
                  </a:cubicBezTo>
                  <a:cubicBezTo>
                    <a:pt x="11536" y="1615"/>
                    <a:pt x="11263" y="865"/>
                    <a:pt x="10717" y="250"/>
                  </a:cubicBezTo>
                  <a:cubicBezTo>
                    <a:pt x="10466" y="75"/>
                    <a:pt x="10179" y="1"/>
                    <a:pt x="9878" y="1"/>
                  </a:cubicBezTo>
                  <a:close/>
                </a:path>
              </a:pathLst>
            </a:custGeom>
            <a:solidFill>
              <a:srgbClr val="FF481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1552;p58">
              <a:extLst>
                <a:ext uri="{FF2B5EF4-FFF2-40B4-BE49-F238E27FC236}">
                  <a16:creationId xmlns:a16="http://schemas.microsoft.com/office/drawing/2014/main" id="{53D3048C-1C13-4DCE-5CD0-898FBD60EB70}"/>
                </a:ext>
              </a:extLst>
            </p:cNvPr>
            <p:cNvSpPr/>
            <p:nvPr/>
          </p:nvSpPr>
          <p:spPr>
            <a:xfrm>
              <a:off x="5803688" y="3110531"/>
              <a:ext cx="179843" cy="196270"/>
            </a:xfrm>
            <a:custGeom>
              <a:avLst/>
              <a:gdLst/>
              <a:ahLst/>
              <a:cxnLst/>
              <a:rect l="l" t="t" r="r" b="b"/>
              <a:pathLst>
                <a:path w="15700" h="17134" extrusionOk="0">
                  <a:moveTo>
                    <a:pt x="13857" y="0"/>
                  </a:moveTo>
                  <a:cubicBezTo>
                    <a:pt x="12969" y="0"/>
                    <a:pt x="12150" y="478"/>
                    <a:pt x="11672" y="1161"/>
                  </a:cubicBezTo>
                  <a:cubicBezTo>
                    <a:pt x="8806" y="4028"/>
                    <a:pt x="5939" y="6826"/>
                    <a:pt x="3140" y="9693"/>
                  </a:cubicBezTo>
                  <a:lnTo>
                    <a:pt x="0" y="17133"/>
                  </a:lnTo>
                  <a:lnTo>
                    <a:pt x="7782" y="11945"/>
                  </a:lnTo>
                  <a:cubicBezTo>
                    <a:pt x="10990" y="9761"/>
                    <a:pt x="14471" y="7304"/>
                    <a:pt x="15495" y="3550"/>
                  </a:cubicBezTo>
                  <a:cubicBezTo>
                    <a:pt x="15700" y="2799"/>
                    <a:pt x="15700" y="2048"/>
                    <a:pt x="15495" y="1366"/>
                  </a:cubicBezTo>
                  <a:cubicBezTo>
                    <a:pt x="15222" y="615"/>
                    <a:pt x="14607" y="69"/>
                    <a:pt x="13857" y="0"/>
                  </a:cubicBezTo>
                  <a:close/>
                </a:path>
              </a:pathLst>
            </a:custGeom>
            <a:solidFill>
              <a:srgbClr val="FF481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1553;p58">
              <a:extLst>
                <a:ext uri="{FF2B5EF4-FFF2-40B4-BE49-F238E27FC236}">
                  <a16:creationId xmlns:a16="http://schemas.microsoft.com/office/drawing/2014/main" id="{663B0986-6E7B-06FA-8F9C-E50ACDF2CD01}"/>
                </a:ext>
              </a:extLst>
            </p:cNvPr>
            <p:cNvSpPr/>
            <p:nvPr/>
          </p:nvSpPr>
          <p:spPr>
            <a:xfrm>
              <a:off x="5718463" y="2742264"/>
              <a:ext cx="181401" cy="691974"/>
            </a:xfrm>
            <a:custGeom>
              <a:avLst/>
              <a:gdLst/>
              <a:ahLst/>
              <a:cxnLst/>
              <a:rect l="l" t="t" r="r" b="b"/>
              <a:pathLst>
                <a:path w="15836" h="60408" extrusionOk="0">
                  <a:moveTo>
                    <a:pt x="13857" y="0"/>
                  </a:moveTo>
                  <a:cubicBezTo>
                    <a:pt x="10034" y="1229"/>
                    <a:pt x="6280" y="2799"/>
                    <a:pt x="2662" y="4642"/>
                  </a:cubicBezTo>
                  <a:lnTo>
                    <a:pt x="3345" y="12014"/>
                  </a:lnTo>
                  <a:cubicBezTo>
                    <a:pt x="3550" y="14471"/>
                    <a:pt x="3754" y="16928"/>
                    <a:pt x="3754" y="19317"/>
                  </a:cubicBezTo>
                  <a:cubicBezTo>
                    <a:pt x="3754" y="26962"/>
                    <a:pt x="1570" y="34402"/>
                    <a:pt x="1092" y="42047"/>
                  </a:cubicBezTo>
                  <a:cubicBezTo>
                    <a:pt x="683" y="47712"/>
                    <a:pt x="1229" y="53514"/>
                    <a:pt x="69" y="59111"/>
                  </a:cubicBezTo>
                  <a:cubicBezTo>
                    <a:pt x="0" y="59384"/>
                    <a:pt x="0" y="59725"/>
                    <a:pt x="69" y="59998"/>
                  </a:cubicBezTo>
                  <a:cubicBezTo>
                    <a:pt x="342" y="60271"/>
                    <a:pt x="683" y="60408"/>
                    <a:pt x="1024" y="60408"/>
                  </a:cubicBezTo>
                  <a:cubicBezTo>
                    <a:pt x="2253" y="60408"/>
                    <a:pt x="3345" y="59725"/>
                    <a:pt x="4505" y="59384"/>
                  </a:cubicBezTo>
                  <a:cubicBezTo>
                    <a:pt x="5201" y="59201"/>
                    <a:pt x="5907" y="59136"/>
                    <a:pt x="6619" y="59136"/>
                  </a:cubicBezTo>
                  <a:cubicBezTo>
                    <a:pt x="8378" y="59136"/>
                    <a:pt x="10173" y="59534"/>
                    <a:pt x="11945" y="59534"/>
                  </a:cubicBezTo>
                  <a:cubicBezTo>
                    <a:pt x="12127" y="59534"/>
                    <a:pt x="12309" y="59530"/>
                    <a:pt x="12491" y="59521"/>
                  </a:cubicBezTo>
                  <a:cubicBezTo>
                    <a:pt x="12833" y="59521"/>
                    <a:pt x="13106" y="59452"/>
                    <a:pt x="13310" y="59248"/>
                  </a:cubicBezTo>
                  <a:cubicBezTo>
                    <a:pt x="13447" y="59043"/>
                    <a:pt x="13515" y="58770"/>
                    <a:pt x="13515" y="58497"/>
                  </a:cubicBezTo>
                  <a:cubicBezTo>
                    <a:pt x="13310" y="47780"/>
                    <a:pt x="14949" y="37200"/>
                    <a:pt x="15631" y="26552"/>
                  </a:cubicBezTo>
                  <a:cubicBezTo>
                    <a:pt x="15836" y="24368"/>
                    <a:pt x="15836" y="22184"/>
                    <a:pt x="15631" y="20000"/>
                  </a:cubicBezTo>
                  <a:cubicBezTo>
                    <a:pt x="15426" y="17815"/>
                    <a:pt x="14812" y="15699"/>
                    <a:pt x="14539" y="13515"/>
                  </a:cubicBezTo>
                  <a:cubicBezTo>
                    <a:pt x="14334" y="11741"/>
                    <a:pt x="14266" y="9898"/>
                    <a:pt x="14198" y="8123"/>
                  </a:cubicBezTo>
                  <a:lnTo>
                    <a:pt x="1385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1554;p58">
              <a:extLst>
                <a:ext uri="{FF2B5EF4-FFF2-40B4-BE49-F238E27FC236}">
                  <a16:creationId xmlns:a16="http://schemas.microsoft.com/office/drawing/2014/main" id="{EABD5EBF-E5C3-DD15-EF85-955454A92485}"/>
                </a:ext>
              </a:extLst>
            </p:cNvPr>
            <p:cNvSpPr/>
            <p:nvPr/>
          </p:nvSpPr>
          <p:spPr>
            <a:xfrm>
              <a:off x="5982741" y="2988558"/>
              <a:ext cx="234575" cy="305722"/>
            </a:xfrm>
            <a:custGeom>
              <a:avLst/>
              <a:gdLst/>
              <a:ahLst/>
              <a:cxnLst/>
              <a:rect l="l" t="t" r="r" b="b"/>
              <a:pathLst>
                <a:path w="20478" h="26689" extrusionOk="0">
                  <a:moveTo>
                    <a:pt x="3140" y="0"/>
                  </a:moveTo>
                  <a:lnTo>
                    <a:pt x="0" y="26689"/>
                  </a:lnTo>
                  <a:lnTo>
                    <a:pt x="18293" y="26689"/>
                  </a:lnTo>
                  <a:lnTo>
                    <a:pt x="20477" y="0"/>
                  </a:lnTo>
                  <a:close/>
                </a:path>
              </a:pathLst>
            </a:custGeom>
            <a:solidFill>
              <a:srgbClr val="D6D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1555;p58">
              <a:extLst>
                <a:ext uri="{FF2B5EF4-FFF2-40B4-BE49-F238E27FC236}">
                  <a16:creationId xmlns:a16="http://schemas.microsoft.com/office/drawing/2014/main" id="{DF11E226-80AE-FC14-5597-369B21482600}"/>
                </a:ext>
              </a:extLst>
            </p:cNvPr>
            <p:cNvSpPr/>
            <p:nvPr/>
          </p:nvSpPr>
          <p:spPr>
            <a:xfrm>
              <a:off x="5666858" y="3130864"/>
              <a:ext cx="419104" cy="85271"/>
            </a:xfrm>
            <a:custGeom>
              <a:avLst/>
              <a:gdLst/>
              <a:ahLst/>
              <a:cxnLst/>
              <a:rect l="l" t="t" r="r" b="b"/>
              <a:pathLst>
                <a:path w="36587" h="7444" extrusionOk="0">
                  <a:moveTo>
                    <a:pt x="29351" y="0"/>
                  </a:moveTo>
                  <a:cubicBezTo>
                    <a:pt x="28464" y="273"/>
                    <a:pt x="28259" y="1434"/>
                    <a:pt x="27576" y="2048"/>
                  </a:cubicBezTo>
                  <a:cubicBezTo>
                    <a:pt x="26777" y="2663"/>
                    <a:pt x="25811" y="2945"/>
                    <a:pt x="24879" y="2945"/>
                  </a:cubicBezTo>
                  <a:cubicBezTo>
                    <a:pt x="24776" y="2945"/>
                    <a:pt x="24674" y="2942"/>
                    <a:pt x="24573" y="2935"/>
                  </a:cubicBezTo>
                  <a:cubicBezTo>
                    <a:pt x="24109" y="2945"/>
                    <a:pt x="23645" y="2950"/>
                    <a:pt x="23181" y="2950"/>
                  </a:cubicBezTo>
                  <a:cubicBezTo>
                    <a:pt x="17171" y="2950"/>
                    <a:pt x="11228" y="2130"/>
                    <a:pt x="5461" y="546"/>
                  </a:cubicBezTo>
                  <a:lnTo>
                    <a:pt x="0" y="4778"/>
                  </a:lnTo>
                  <a:cubicBezTo>
                    <a:pt x="4147" y="6555"/>
                    <a:pt x="8547" y="7444"/>
                    <a:pt x="13018" y="7444"/>
                  </a:cubicBezTo>
                  <a:cubicBezTo>
                    <a:pt x="13184" y="7444"/>
                    <a:pt x="13350" y="7443"/>
                    <a:pt x="13515" y="7440"/>
                  </a:cubicBezTo>
                  <a:cubicBezTo>
                    <a:pt x="18089" y="7304"/>
                    <a:pt x="22662" y="6894"/>
                    <a:pt x="27235" y="6212"/>
                  </a:cubicBezTo>
                  <a:cubicBezTo>
                    <a:pt x="29146" y="6007"/>
                    <a:pt x="31057" y="5529"/>
                    <a:pt x="32900" y="4778"/>
                  </a:cubicBezTo>
                  <a:cubicBezTo>
                    <a:pt x="34675" y="4027"/>
                    <a:pt x="36040" y="2526"/>
                    <a:pt x="36586" y="614"/>
                  </a:cubicBezTo>
                  <a:cubicBezTo>
                    <a:pt x="36586" y="546"/>
                    <a:pt x="36586" y="478"/>
                    <a:pt x="36586" y="410"/>
                  </a:cubicBezTo>
                  <a:cubicBezTo>
                    <a:pt x="36552" y="273"/>
                    <a:pt x="36416" y="222"/>
                    <a:pt x="36253" y="222"/>
                  </a:cubicBezTo>
                  <a:cubicBezTo>
                    <a:pt x="36091" y="222"/>
                    <a:pt x="35904" y="273"/>
                    <a:pt x="35767" y="341"/>
                  </a:cubicBezTo>
                  <a:cubicBezTo>
                    <a:pt x="34265" y="1024"/>
                    <a:pt x="32696" y="1638"/>
                    <a:pt x="31126" y="2184"/>
                  </a:cubicBezTo>
                  <a:cubicBezTo>
                    <a:pt x="30853" y="2253"/>
                    <a:pt x="30563" y="2338"/>
                    <a:pt x="30289" y="2338"/>
                  </a:cubicBezTo>
                  <a:cubicBezTo>
                    <a:pt x="30016" y="2338"/>
                    <a:pt x="29761" y="2253"/>
                    <a:pt x="29556" y="1980"/>
                  </a:cubicBezTo>
                  <a:cubicBezTo>
                    <a:pt x="29078" y="1434"/>
                    <a:pt x="29556" y="614"/>
                    <a:pt x="29351" y="0"/>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1556;p58">
              <a:extLst>
                <a:ext uri="{FF2B5EF4-FFF2-40B4-BE49-F238E27FC236}">
                  <a16:creationId xmlns:a16="http://schemas.microsoft.com/office/drawing/2014/main" id="{7FAD2436-747C-A5C9-0788-CF85242DBAE3}"/>
                </a:ext>
              </a:extLst>
            </p:cNvPr>
            <p:cNvSpPr/>
            <p:nvPr/>
          </p:nvSpPr>
          <p:spPr>
            <a:xfrm>
              <a:off x="5636365" y="2794648"/>
              <a:ext cx="146979" cy="414763"/>
            </a:xfrm>
            <a:custGeom>
              <a:avLst/>
              <a:gdLst/>
              <a:ahLst/>
              <a:cxnLst/>
              <a:rect l="l" t="t" r="r" b="b"/>
              <a:pathLst>
                <a:path w="12831" h="36208" extrusionOk="0">
                  <a:moveTo>
                    <a:pt x="9761" y="0"/>
                  </a:moveTo>
                  <a:cubicBezTo>
                    <a:pt x="9767" y="9"/>
                    <a:pt x="9773" y="18"/>
                    <a:pt x="9779" y="26"/>
                  </a:cubicBezTo>
                  <a:lnTo>
                    <a:pt x="9779" y="26"/>
                  </a:lnTo>
                  <a:cubicBezTo>
                    <a:pt x="9796" y="18"/>
                    <a:pt x="9812" y="9"/>
                    <a:pt x="9829" y="0"/>
                  </a:cubicBezTo>
                  <a:close/>
                  <a:moveTo>
                    <a:pt x="9779" y="26"/>
                  </a:moveTo>
                  <a:cubicBezTo>
                    <a:pt x="8449" y="715"/>
                    <a:pt x="7844" y="1998"/>
                    <a:pt x="7372" y="3413"/>
                  </a:cubicBezTo>
                  <a:cubicBezTo>
                    <a:pt x="5393" y="9079"/>
                    <a:pt x="3550" y="14812"/>
                    <a:pt x="1912" y="20614"/>
                  </a:cubicBezTo>
                  <a:cubicBezTo>
                    <a:pt x="888" y="24027"/>
                    <a:pt x="0" y="27576"/>
                    <a:pt x="205" y="31126"/>
                  </a:cubicBezTo>
                  <a:cubicBezTo>
                    <a:pt x="342" y="33583"/>
                    <a:pt x="1434" y="33856"/>
                    <a:pt x="3413" y="35290"/>
                  </a:cubicBezTo>
                  <a:cubicBezTo>
                    <a:pt x="3658" y="35473"/>
                    <a:pt x="4839" y="36207"/>
                    <a:pt x="5226" y="36207"/>
                  </a:cubicBezTo>
                  <a:cubicBezTo>
                    <a:pt x="5270" y="36207"/>
                    <a:pt x="5303" y="36198"/>
                    <a:pt x="5324" y="36177"/>
                  </a:cubicBezTo>
                  <a:cubicBezTo>
                    <a:pt x="5597" y="35699"/>
                    <a:pt x="5529" y="35699"/>
                    <a:pt x="5597" y="35426"/>
                  </a:cubicBezTo>
                  <a:cubicBezTo>
                    <a:pt x="6826" y="32901"/>
                    <a:pt x="6416" y="31877"/>
                    <a:pt x="8464" y="29965"/>
                  </a:cubicBezTo>
                  <a:cubicBezTo>
                    <a:pt x="7713" y="29146"/>
                    <a:pt x="7850" y="27918"/>
                    <a:pt x="8055" y="26894"/>
                  </a:cubicBezTo>
                  <a:cubicBezTo>
                    <a:pt x="9079" y="22321"/>
                    <a:pt x="10921" y="18020"/>
                    <a:pt x="11877" y="13515"/>
                  </a:cubicBezTo>
                  <a:cubicBezTo>
                    <a:pt x="12831" y="8952"/>
                    <a:pt x="12425" y="3846"/>
                    <a:pt x="9779" y="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1557;p58">
              <a:extLst>
                <a:ext uri="{FF2B5EF4-FFF2-40B4-BE49-F238E27FC236}">
                  <a16:creationId xmlns:a16="http://schemas.microsoft.com/office/drawing/2014/main" id="{E5F2CFEF-C205-0AA2-B03A-70C16607A911}"/>
                </a:ext>
              </a:extLst>
            </p:cNvPr>
            <p:cNvSpPr/>
            <p:nvPr/>
          </p:nvSpPr>
          <p:spPr>
            <a:xfrm>
              <a:off x="7279894" y="4193441"/>
              <a:ext cx="305722" cy="204437"/>
            </a:xfrm>
            <a:custGeom>
              <a:avLst/>
              <a:gdLst/>
              <a:ahLst/>
              <a:cxnLst/>
              <a:rect l="l" t="t" r="r" b="b"/>
              <a:pathLst>
                <a:path w="26689" h="17847" extrusionOk="0">
                  <a:moveTo>
                    <a:pt x="2457" y="1"/>
                  </a:moveTo>
                  <a:lnTo>
                    <a:pt x="68" y="14813"/>
                  </a:lnTo>
                  <a:cubicBezTo>
                    <a:pt x="0" y="15086"/>
                    <a:pt x="0" y="15359"/>
                    <a:pt x="0" y="15632"/>
                  </a:cubicBezTo>
                  <a:cubicBezTo>
                    <a:pt x="201" y="16538"/>
                    <a:pt x="1182" y="16813"/>
                    <a:pt x="2203" y="16813"/>
                  </a:cubicBezTo>
                  <a:cubicBezTo>
                    <a:pt x="2567" y="16813"/>
                    <a:pt x="2936" y="16778"/>
                    <a:pt x="3276" y="16724"/>
                  </a:cubicBezTo>
                  <a:cubicBezTo>
                    <a:pt x="5419" y="16392"/>
                    <a:pt x="7601" y="16220"/>
                    <a:pt x="9788" y="16220"/>
                  </a:cubicBezTo>
                  <a:cubicBezTo>
                    <a:pt x="12548" y="16220"/>
                    <a:pt x="15316" y="16494"/>
                    <a:pt x="18020" y="17065"/>
                  </a:cubicBezTo>
                  <a:cubicBezTo>
                    <a:pt x="19720" y="17414"/>
                    <a:pt x="21477" y="17846"/>
                    <a:pt x="23164" y="17846"/>
                  </a:cubicBezTo>
                  <a:cubicBezTo>
                    <a:pt x="24118" y="17846"/>
                    <a:pt x="25050" y="17708"/>
                    <a:pt x="25938" y="17338"/>
                  </a:cubicBezTo>
                  <a:cubicBezTo>
                    <a:pt x="26143" y="17270"/>
                    <a:pt x="26279" y="17133"/>
                    <a:pt x="26416" y="16997"/>
                  </a:cubicBezTo>
                  <a:cubicBezTo>
                    <a:pt x="26689" y="16519"/>
                    <a:pt x="26074" y="16041"/>
                    <a:pt x="25528" y="15837"/>
                  </a:cubicBezTo>
                  <a:lnTo>
                    <a:pt x="16518" y="12424"/>
                  </a:lnTo>
                  <a:cubicBezTo>
                    <a:pt x="14402" y="11605"/>
                    <a:pt x="12218" y="10717"/>
                    <a:pt x="10716" y="9147"/>
                  </a:cubicBezTo>
                  <a:cubicBezTo>
                    <a:pt x="9147" y="7509"/>
                    <a:pt x="8327" y="4915"/>
                    <a:pt x="9556" y="2936"/>
                  </a:cubicBezTo>
                  <a:lnTo>
                    <a:pt x="2457" y="1"/>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1558;p58">
              <a:extLst>
                <a:ext uri="{FF2B5EF4-FFF2-40B4-BE49-F238E27FC236}">
                  <a16:creationId xmlns:a16="http://schemas.microsoft.com/office/drawing/2014/main" id="{C83F0476-F753-AF4C-8DFA-A14CA7308829}"/>
                </a:ext>
              </a:extLst>
            </p:cNvPr>
            <p:cNvSpPr/>
            <p:nvPr/>
          </p:nvSpPr>
          <p:spPr>
            <a:xfrm>
              <a:off x="7272070" y="4304738"/>
              <a:ext cx="322149" cy="98456"/>
            </a:xfrm>
            <a:custGeom>
              <a:avLst/>
              <a:gdLst/>
              <a:ahLst/>
              <a:cxnLst/>
              <a:rect l="l" t="t" r="r" b="b"/>
              <a:pathLst>
                <a:path w="28123" h="8595" extrusionOk="0">
                  <a:moveTo>
                    <a:pt x="13515" y="1001"/>
                  </a:moveTo>
                  <a:cubicBezTo>
                    <a:pt x="13531" y="1004"/>
                    <a:pt x="13546" y="1006"/>
                    <a:pt x="13562" y="1009"/>
                  </a:cubicBezTo>
                  <a:lnTo>
                    <a:pt x="13562" y="1009"/>
                  </a:lnTo>
                  <a:cubicBezTo>
                    <a:pt x="13569" y="1006"/>
                    <a:pt x="13577" y="1004"/>
                    <a:pt x="13584" y="1001"/>
                  </a:cubicBezTo>
                  <a:close/>
                  <a:moveTo>
                    <a:pt x="1978" y="1"/>
                  </a:moveTo>
                  <a:cubicBezTo>
                    <a:pt x="1865" y="1"/>
                    <a:pt x="1752" y="17"/>
                    <a:pt x="1639" y="46"/>
                  </a:cubicBezTo>
                  <a:cubicBezTo>
                    <a:pt x="1297" y="250"/>
                    <a:pt x="1093" y="592"/>
                    <a:pt x="1093" y="933"/>
                  </a:cubicBezTo>
                  <a:lnTo>
                    <a:pt x="137" y="4755"/>
                  </a:lnTo>
                  <a:cubicBezTo>
                    <a:pt x="69" y="5165"/>
                    <a:pt x="1" y="5574"/>
                    <a:pt x="137" y="5916"/>
                  </a:cubicBezTo>
                  <a:cubicBezTo>
                    <a:pt x="205" y="6189"/>
                    <a:pt x="410" y="6462"/>
                    <a:pt x="615" y="6598"/>
                  </a:cubicBezTo>
                  <a:cubicBezTo>
                    <a:pt x="1670" y="7521"/>
                    <a:pt x="3036" y="7737"/>
                    <a:pt x="4440" y="7737"/>
                  </a:cubicBezTo>
                  <a:cubicBezTo>
                    <a:pt x="5216" y="7737"/>
                    <a:pt x="6004" y="7671"/>
                    <a:pt x="6758" y="7622"/>
                  </a:cubicBezTo>
                  <a:cubicBezTo>
                    <a:pt x="8249" y="7480"/>
                    <a:pt x="9748" y="7412"/>
                    <a:pt x="11247" y="7412"/>
                  </a:cubicBezTo>
                  <a:cubicBezTo>
                    <a:pt x="14071" y="7412"/>
                    <a:pt x="16894" y="7654"/>
                    <a:pt x="19659" y="8100"/>
                  </a:cubicBezTo>
                  <a:cubicBezTo>
                    <a:pt x="20990" y="8339"/>
                    <a:pt x="22389" y="8595"/>
                    <a:pt x="23720" y="8595"/>
                  </a:cubicBezTo>
                  <a:cubicBezTo>
                    <a:pt x="25051" y="8595"/>
                    <a:pt x="26314" y="8339"/>
                    <a:pt x="27372" y="7554"/>
                  </a:cubicBezTo>
                  <a:cubicBezTo>
                    <a:pt x="27713" y="7213"/>
                    <a:pt x="28122" y="6735"/>
                    <a:pt x="27918" y="6325"/>
                  </a:cubicBezTo>
                  <a:cubicBezTo>
                    <a:pt x="27781" y="6121"/>
                    <a:pt x="27576" y="5984"/>
                    <a:pt x="27372" y="5848"/>
                  </a:cubicBezTo>
                  <a:cubicBezTo>
                    <a:pt x="26007" y="5165"/>
                    <a:pt x="24573" y="4619"/>
                    <a:pt x="23071" y="4209"/>
                  </a:cubicBezTo>
                  <a:lnTo>
                    <a:pt x="17884" y="2503"/>
                  </a:lnTo>
                  <a:cubicBezTo>
                    <a:pt x="16408" y="2033"/>
                    <a:pt x="14471" y="1168"/>
                    <a:pt x="13562" y="1009"/>
                  </a:cubicBezTo>
                  <a:lnTo>
                    <a:pt x="13562" y="1009"/>
                  </a:lnTo>
                  <a:cubicBezTo>
                    <a:pt x="13160" y="1164"/>
                    <a:pt x="12757" y="1898"/>
                    <a:pt x="12355" y="2435"/>
                  </a:cubicBezTo>
                  <a:cubicBezTo>
                    <a:pt x="12020" y="2937"/>
                    <a:pt x="11686" y="3054"/>
                    <a:pt x="11257" y="3054"/>
                  </a:cubicBezTo>
                  <a:cubicBezTo>
                    <a:pt x="10986" y="3054"/>
                    <a:pt x="10677" y="3007"/>
                    <a:pt x="10307" y="2981"/>
                  </a:cubicBezTo>
                  <a:cubicBezTo>
                    <a:pt x="9283" y="2844"/>
                    <a:pt x="8328" y="2571"/>
                    <a:pt x="7441" y="2162"/>
                  </a:cubicBezTo>
                  <a:cubicBezTo>
                    <a:pt x="5802" y="1411"/>
                    <a:pt x="4164" y="796"/>
                    <a:pt x="2458" y="114"/>
                  </a:cubicBezTo>
                  <a:cubicBezTo>
                    <a:pt x="2298" y="34"/>
                    <a:pt x="2138" y="1"/>
                    <a:pt x="1978"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1559;p58">
              <a:extLst>
                <a:ext uri="{FF2B5EF4-FFF2-40B4-BE49-F238E27FC236}">
                  <a16:creationId xmlns:a16="http://schemas.microsoft.com/office/drawing/2014/main" id="{17BEDDE6-866D-F21F-6131-C7595061CA30}"/>
                </a:ext>
              </a:extLst>
            </p:cNvPr>
            <p:cNvSpPr/>
            <p:nvPr/>
          </p:nvSpPr>
          <p:spPr>
            <a:xfrm>
              <a:off x="7197796" y="3572626"/>
              <a:ext cx="252560" cy="677540"/>
            </a:xfrm>
            <a:custGeom>
              <a:avLst/>
              <a:gdLst/>
              <a:ahLst/>
              <a:cxnLst/>
              <a:rect l="l" t="t" r="r" b="b"/>
              <a:pathLst>
                <a:path w="22048" h="59148" extrusionOk="0">
                  <a:moveTo>
                    <a:pt x="7713" y="1"/>
                  </a:moveTo>
                  <a:lnTo>
                    <a:pt x="10239" y="1843"/>
                  </a:lnTo>
                  <a:cubicBezTo>
                    <a:pt x="7031" y="4232"/>
                    <a:pt x="0" y="11946"/>
                    <a:pt x="4573" y="12287"/>
                  </a:cubicBezTo>
                  <a:cubicBezTo>
                    <a:pt x="9420" y="12628"/>
                    <a:pt x="7235" y="20341"/>
                    <a:pt x="7099" y="26757"/>
                  </a:cubicBezTo>
                  <a:cubicBezTo>
                    <a:pt x="6962" y="39726"/>
                    <a:pt x="7918" y="46074"/>
                    <a:pt x="8327" y="56927"/>
                  </a:cubicBezTo>
                  <a:cubicBezTo>
                    <a:pt x="8327" y="57268"/>
                    <a:pt x="8464" y="57678"/>
                    <a:pt x="8669" y="58019"/>
                  </a:cubicBezTo>
                  <a:cubicBezTo>
                    <a:pt x="8942" y="58224"/>
                    <a:pt x="9283" y="58361"/>
                    <a:pt x="9624" y="58361"/>
                  </a:cubicBezTo>
                  <a:lnTo>
                    <a:pt x="15563" y="59111"/>
                  </a:lnTo>
                  <a:cubicBezTo>
                    <a:pt x="15689" y="59132"/>
                    <a:pt x="15835" y="59147"/>
                    <a:pt x="15985" y="59147"/>
                  </a:cubicBezTo>
                  <a:cubicBezTo>
                    <a:pt x="16319" y="59147"/>
                    <a:pt x="16671" y="59074"/>
                    <a:pt x="16860" y="58838"/>
                  </a:cubicBezTo>
                  <a:cubicBezTo>
                    <a:pt x="16996" y="58634"/>
                    <a:pt x="17064" y="58429"/>
                    <a:pt x="17064" y="58156"/>
                  </a:cubicBezTo>
                  <a:cubicBezTo>
                    <a:pt x="19453" y="43958"/>
                    <a:pt x="21911" y="29624"/>
                    <a:pt x="21774" y="15222"/>
                  </a:cubicBezTo>
                  <a:cubicBezTo>
                    <a:pt x="21774" y="12287"/>
                    <a:pt x="22047" y="7850"/>
                    <a:pt x="20750" y="5120"/>
                  </a:cubicBezTo>
                  <a:cubicBezTo>
                    <a:pt x="19522" y="2458"/>
                    <a:pt x="15631" y="547"/>
                    <a:pt x="77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1560;p58">
              <a:extLst>
                <a:ext uri="{FF2B5EF4-FFF2-40B4-BE49-F238E27FC236}">
                  <a16:creationId xmlns:a16="http://schemas.microsoft.com/office/drawing/2014/main" id="{7D638A50-6F25-0055-E644-2DC864C1B157}"/>
                </a:ext>
              </a:extLst>
            </p:cNvPr>
            <p:cNvSpPr/>
            <p:nvPr/>
          </p:nvSpPr>
          <p:spPr>
            <a:xfrm>
              <a:off x="6771830" y="3724301"/>
              <a:ext cx="219764" cy="643782"/>
            </a:xfrm>
            <a:custGeom>
              <a:avLst/>
              <a:gdLst/>
              <a:ahLst/>
              <a:cxnLst/>
              <a:rect l="l" t="t" r="r" b="b"/>
              <a:pathLst>
                <a:path w="19185" h="56201" extrusionOk="0">
                  <a:moveTo>
                    <a:pt x="17946" y="1"/>
                  </a:moveTo>
                  <a:cubicBezTo>
                    <a:pt x="17681" y="1"/>
                    <a:pt x="17421" y="121"/>
                    <a:pt x="17255" y="411"/>
                  </a:cubicBezTo>
                  <a:cubicBezTo>
                    <a:pt x="7016" y="16998"/>
                    <a:pt x="3467" y="36246"/>
                    <a:pt x="122" y="55085"/>
                  </a:cubicBezTo>
                  <a:cubicBezTo>
                    <a:pt x="0" y="55776"/>
                    <a:pt x="556" y="56201"/>
                    <a:pt x="1069" y="56201"/>
                  </a:cubicBezTo>
                  <a:cubicBezTo>
                    <a:pt x="1417" y="56201"/>
                    <a:pt x="1746" y="56005"/>
                    <a:pt x="1829" y="55563"/>
                  </a:cubicBezTo>
                  <a:cubicBezTo>
                    <a:pt x="5105" y="36860"/>
                    <a:pt x="8655" y="17748"/>
                    <a:pt x="18757" y="1298"/>
                  </a:cubicBezTo>
                  <a:cubicBezTo>
                    <a:pt x="19184" y="633"/>
                    <a:pt x="18553" y="1"/>
                    <a:pt x="17946"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1561;p58">
              <a:extLst>
                <a:ext uri="{FF2B5EF4-FFF2-40B4-BE49-F238E27FC236}">
                  <a16:creationId xmlns:a16="http://schemas.microsoft.com/office/drawing/2014/main" id="{61DB3E54-3D6F-5369-6938-BC01CDF4F951}"/>
                </a:ext>
              </a:extLst>
            </p:cNvPr>
            <p:cNvSpPr/>
            <p:nvPr/>
          </p:nvSpPr>
          <p:spPr>
            <a:xfrm>
              <a:off x="7124690" y="3723797"/>
              <a:ext cx="219936" cy="644286"/>
            </a:xfrm>
            <a:custGeom>
              <a:avLst/>
              <a:gdLst/>
              <a:ahLst/>
              <a:cxnLst/>
              <a:rect l="l" t="t" r="r" b="b"/>
              <a:pathLst>
                <a:path w="19200" h="56245" extrusionOk="0">
                  <a:moveTo>
                    <a:pt x="1196" y="1"/>
                  </a:moveTo>
                  <a:cubicBezTo>
                    <a:pt x="591" y="1"/>
                    <a:pt x="1" y="639"/>
                    <a:pt x="375" y="1342"/>
                  </a:cubicBezTo>
                  <a:cubicBezTo>
                    <a:pt x="10546" y="17792"/>
                    <a:pt x="14027" y="36904"/>
                    <a:pt x="17371" y="55607"/>
                  </a:cubicBezTo>
                  <a:cubicBezTo>
                    <a:pt x="17454" y="56049"/>
                    <a:pt x="17783" y="56245"/>
                    <a:pt x="18131" y="56245"/>
                  </a:cubicBezTo>
                  <a:cubicBezTo>
                    <a:pt x="18644" y="56245"/>
                    <a:pt x="19200" y="55820"/>
                    <a:pt x="19078" y="55129"/>
                  </a:cubicBezTo>
                  <a:cubicBezTo>
                    <a:pt x="15733" y="36290"/>
                    <a:pt x="12116" y="17042"/>
                    <a:pt x="1945" y="455"/>
                  </a:cubicBezTo>
                  <a:cubicBezTo>
                    <a:pt x="1753" y="134"/>
                    <a:pt x="1473" y="1"/>
                    <a:pt x="1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1562;p58">
              <a:extLst>
                <a:ext uri="{FF2B5EF4-FFF2-40B4-BE49-F238E27FC236}">
                  <a16:creationId xmlns:a16="http://schemas.microsoft.com/office/drawing/2014/main" id="{4992125D-16DE-30B8-6204-4A79C5C3B49C}"/>
                </a:ext>
              </a:extLst>
            </p:cNvPr>
            <p:cNvSpPr/>
            <p:nvPr/>
          </p:nvSpPr>
          <p:spPr>
            <a:xfrm>
              <a:off x="6831087" y="3678962"/>
              <a:ext cx="430834" cy="52395"/>
            </a:xfrm>
            <a:custGeom>
              <a:avLst/>
              <a:gdLst/>
              <a:ahLst/>
              <a:cxnLst/>
              <a:rect l="l" t="t" r="r" b="b"/>
              <a:pathLst>
                <a:path w="37611" h="4574" extrusionOk="0">
                  <a:moveTo>
                    <a:pt x="0" y="1"/>
                  </a:moveTo>
                  <a:lnTo>
                    <a:pt x="0" y="4574"/>
                  </a:lnTo>
                  <a:lnTo>
                    <a:pt x="37610" y="4574"/>
                  </a:lnTo>
                  <a:lnTo>
                    <a:pt x="37610" y="1"/>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1563;p58">
              <a:extLst>
                <a:ext uri="{FF2B5EF4-FFF2-40B4-BE49-F238E27FC236}">
                  <a16:creationId xmlns:a16="http://schemas.microsoft.com/office/drawing/2014/main" id="{7C444432-58D2-BB25-639F-9C70B7081A13}"/>
                </a:ext>
              </a:extLst>
            </p:cNvPr>
            <p:cNvSpPr/>
            <p:nvPr/>
          </p:nvSpPr>
          <p:spPr>
            <a:xfrm>
              <a:off x="6986680" y="2906460"/>
              <a:ext cx="192352" cy="211711"/>
            </a:xfrm>
            <a:custGeom>
              <a:avLst/>
              <a:gdLst/>
              <a:ahLst/>
              <a:cxnLst/>
              <a:rect l="l" t="t" r="r" b="b"/>
              <a:pathLst>
                <a:path w="16792" h="18482" extrusionOk="0">
                  <a:moveTo>
                    <a:pt x="13789" y="0"/>
                  </a:moveTo>
                  <a:lnTo>
                    <a:pt x="3004" y="3754"/>
                  </a:lnTo>
                  <a:cubicBezTo>
                    <a:pt x="3891" y="5529"/>
                    <a:pt x="4233" y="7577"/>
                    <a:pt x="3891" y="9556"/>
                  </a:cubicBezTo>
                  <a:cubicBezTo>
                    <a:pt x="3550" y="11536"/>
                    <a:pt x="2048" y="13174"/>
                    <a:pt x="1" y="13652"/>
                  </a:cubicBezTo>
                  <a:cubicBezTo>
                    <a:pt x="1754" y="16799"/>
                    <a:pt x="4995" y="18482"/>
                    <a:pt x="8273" y="18482"/>
                  </a:cubicBezTo>
                  <a:cubicBezTo>
                    <a:pt x="10610" y="18482"/>
                    <a:pt x="12965" y="17626"/>
                    <a:pt x="14812" y="15836"/>
                  </a:cubicBezTo>
                  <a:cubicBezTo>
                    <a:pt x="15563" y="15085"/>
                    <a:pt x="16178" y="14266"/>
                    <a:pt x="16792" y="13447"/>
                  </a:cubicBezTo>
                  <a:cubicBezTo>
                    <a:pt x="15085" y="13242"/>
                    <a:pt x="13652" y="12150"/>
                    <a:pt x="12969" y="10580"/>
                  </a:cubicBezTo>
                  <a:cubicBezTo>
                    <a:pt x="12355" y="9010"/>
                    <a:pt x="12150" y="7304"/>
                    <a:pt x="12355" y="5597"/>
                  </a:cubicBezTo>
                  <a:cubicBezTo>
                    <a:pt x="12560" y="3686"/>
                    <a:pt x="13038" y="1775"/>
                    <a:pt x="13789" y="0"/>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1564;p58">
              <a:extLst>
                <a:ext uri="{FF2B5EF4-FFF2-40B4-BE49-F238E27FC236}">
                  <a16:creationId xmlns:a16="http://schemas.microsoft.com/office/drawing/2014/main" id="{6FC7FA1A-3D3C-2114-946F-10730B495869}"/>
                </a:ext>
              </a:extLst>
            </p:cNvPr>
            <p:cNvSpPr/>
            <p:nvPr/>
          </p:nvSpPr>
          <p:spPr>
            <a:xfrm>
              <a:off x="6889725" y="3042511"/>
              <a:ext cx="373754" cy="458979"/>
            </a:xfrm>
            <a:custGeom>
              <a:avLst/>
              <a:gdLst/>
              <a:ahLst/>
              <a:cxnLst/>
              <a:rect l="l" t="t" r="r" b="b"/>
              <a:pathLst>
                <a:path w="32628" h="40068" extrusionOk="0">
                  <a:moveTo>
                    <a:pt x="11331" y="68"/>
                  </a:moveTo>
                  <a:cubicBezTo>
                    <a:pt x="11338" y="73"/>
                    <a:pt x="11346" y="78"/>
                    <a:pt x="11353" y="83"/>
                  </a:cubicBezTo>
                  <a:lnTo>
                    <a:pt x="11353" y="83"/>
                  </a:lnTo>
                  <a:lnTo>
                    <a:pt x="11400" y="68"/>
                  </a:lnTo>
                  <a:close/>
                  <a:moveTo>
                    <a:pt x="21980" y="0"/>
                  </a:moveTo>
                  <a:cubicBezTo>
                    <a:pt x="21638" y="137"/>
                    <a:pt x="21365" y="273"/>
                    <a:pt x="21092" y="478"/>
                  </a:cubicBezTo>
                  <a:cubicBezTo>
                    <a:pt x="19791" y="1507"/>
                    <a:pt x="18329" y="1959"/>
                    <a:pt x="16836" y="1959"/>
                  </a:cubicBezTo>
                  <a:cubicBezTo>
                    <a:pt x="14970" y="1959"/>
                    <a:pt x="13057" y="1252"/>
                    <a:pt x="11353" y="83"/>
                  </a:cubicBezTo>
                  <a:lnTo>
                    <a:pt x="11353" y="83"/>
                  </a:lnTo>
                  <a:lnTo>
                    <a:pt x="1980" y="3003"/>
                  </a:lnTo>
                  <a:cubicBezTo>
                    <a:pt x="1639" y="3140"/>
                    <a:pt x="1229" y="3276"/>
                    <a:pt x="956" y="3549"/>
                  </a:cubicBezTo>
                  <a:cubicBezTo>
                    <a:pt x="615" y="3959"/>
                    <a:pt x="478" y="4437"/>
                    <a:pt x="410" y="4983"/>
                  </a:cubicBezTo>
                  <a:cubicBezTo>
                    <a:pt x="1" y="8737"/>
                    <a:pt x="547" y="12559"/>
                    <a:pt x="1025" y="16314"/>
                  </a:cubicBezTo>
                  <a:cubicBezTo>
                    <a:pt x="1844" y="23754"/>
                    <a:pt x="2185" y="31330"/>
                    <a:pt x="1980" y="38838"/>
                  </a:cubicBezTo>
                  <a:cubicBezTo>
                    <a:pt x="1980" y="39043"/>
                    <a:pt x="2048" y="39248"/>
                    <a:pt x="2117" y="39453"/>
                  </a:cubicBezTo>
                  <a:cubicBezTo>
                    <a:pt x="2321" y="39658"/>
                    <a:pt x="2663" y="39794"/>
                    <a:pt x="2936" y="39794"/>
                  </a:cubicBezTo>
                  <a:cubicBezTo>
                    <a:pt x="4506" y="39658"/>
                    <a:pt x="6007" y="39453"/>
                    <a:pt x="7509" y="39112"/>
                  </a:cubicBezTo>
                  <a:cubicBezTo>
                    <a:pt x="8522" y="38954"/>
                    <a:pt x="9538" y="38890"/>
                    <a:pt x="10556" y="38890"/>
                  </a:cubicBezTo>
                  <a:cubicBezTo>
                    <a:pt x="14818" y="38890"/>
                    <a:pt x="19115" y="40012"/>
                    <a:pt x="23413" y="40067"/>
                  </a:cubicBezTo>
                  <a:cubicBezTo>
                    <a:pt x="25392" y="39999"/>
                    <a:pt x="27372" y="39931"/>
                    <a:pt x="29420" y="39658"/>
                  </a:cubicBezTo>
                  <a:cubicBezTo>
                    <a:pt x="29966" y="39658"/>
                    <a:pt x="30512" y="39453"/>
                    <a:pt x="30921" y="39043"/>
                  </a:cubicBezTo>
                  <a:cubicBezTo>
                    <a:pt x="31194" y="38634"/>
                    <a:pt x="31263" y="38088"/>
                    <a:pt x="31126" y="37610"/>
                  </a:cubicBezTo>
                  <a:cubicBezTo>
                    <a:pt x="30170" y="26347"/>
                    <a:pt x="32491" y="15017"/>
                    <a:pt x="32491" y="3686"/>
                  </a:cubicBezTo>
                  <a:cubicBezTo>
                    <a:pt x="32628" y="3072"/>
                    <a:pt x="32218" y="2526"/>
                    <a:pt x="31604" y="2526"/>
                  </a:cubicBezTo>
                  <a:lnTo>
                    <a:pt x="22799" y="137"/>
                  </a:lnTo>
                  <a:cubicBezTo>
                    <a:pt x="22526" y="0"/>
                    <a:pt x="22253" y="0"/>
                    <a:pt x="219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1565;p58">
              <a:extLst>
                <a:ext uri="{FF2B5EF4-FFF2-40B4-BE49-F238E27FC236}">
                  <a16:creationId xmlns:a16="http://schemas.microsoft.com/office/drawing/2014/main" id="{FE91B4D8-F352-86C7-E343-884418D4E3BC}"/>
                </a:ext>
              </a:extLst>
            </p:cNvPr>
            <p:cNvSpPr/>
            <p:nvPr/>
          </p:nvSpPr>
          <p:spPr>
            <a:xfrm>
              <a:off x="7154782" y="3072214"/>
              <a:ext cx="250223" cy="430330"/>
            </a:xfrm>
            <a:custGeom>
              <a:avLst/>
              <a:gdLst/>
              <a:ahLst/>
              <a:cxnLst/>
              <a:rect l="l" t="t" r="r" b="b"/>
              <a:pathLst>
                <a:path w="21844" h="37567" extrusionOk="0">
                  <a:moveTo>
                    <a:pt x="8806" y="1"/>
                  </a:moveTo>
                  <a:cubicBezTo>
                    <a:pt x="8830" y="1"/>
                    <a:pt x="8852" y="3"/>
                    <a:pt x="8872" y="6"/>
                  </a:cubicBezTo>
                  <a:lnTo>
                    <a:pt x="8872" y="6"/>
                  </a:lnTo>
                  <a:cubicBezTo>
                    <a:pt x="8873" y="4"/>
                    <a:pt x="8874" y="3"/>
                    <a:pt x="8874" y="1"/>
                  </a:cubicBezTo>
                  <a:close/>
                  <a:moveTo>
                    <a:pt x="8872" y="6"/>
                  </a:moveTo>
                  <a:cubicBezTo>
                    <a:pt x="6553" y="5124"/>
                    <a:pt x="6076" y="10787"/>
                    <a:pt x="7373" y="16246"/>
                  </a:cubicBezTo>
                  <a:cubicBezTo>
                    <a:pt x="8055" y="18430"/>
                    <a:pt x="8806" y="20615"/>
                    <a:pt x="9830" y="22662"/>
                  </a:cubicBezTo>
                  <a:lnTo>
                    <a:pt x="12355" y="28669"/>
                  </a:lnTo>
                  <a:cubicBezTo>
                    <a:pt x="12424" y="28805"/>
                    <a:pt x="12492" y="28942"/>
                    <a:pt x="12492" y="29147"/>
                  </a:cubicBezTo>
                  <a:cubicBezTo>
                    <a:pt x="12424" y="29420"/>
                    <a:pt x="12082" y="29556"/>
                    <a:pt x="11809" y="29625"/>
                  </a:cubicBezTo>
                  <a:cubicBezTo>
                    <a:pt x="8192" y="30717"/>
                    <a:pt x="4369" y="31331"/>
                    <a:pt x="683" y="32082"/>
                  </a:cubicBezTo>
                  <a:cubicBezTo>
                    <a:pt x="479" y="32150"/>
                    <a:pt x="274" y="32218"/>
                    <a:pt x="137" y="32355"/>
                  </a:cubicBezTo>
                  <a:cubicBezTo>
                    <a:pt x="1" y="32560"/>
                    <a:pt x="1" y="32764"/>
                    <a:pt x="69" y="33037"/>
                  </a:cubicBezTo>
                  <a:cubicBezTo>
                    <a:pt x="274" y="34198"/>
                    <a:pt x="479" y="35495"/>
                    <a:pt x="1434" y="36177"/>
                  </a:cubicBezTo>
                  <a:cubicBezTo>
                    <a:pt x="1912" y="36450"/>
                    <a:pt x="2458" y="36723"/>
                    <a:pt x="3004" y="36792"/>
                  </a:cubicBezTo>
                  <a:cubicBezTo>
                    <a:pt x="5161" y="37338"/>
                    <a:pt x="7373" y="37567"/>
                    <a:pt x="9595" y="37567"/>
                  </a:cubicBezTo>
                  <a:cubicBezTo>
                    <a:pt x="12929" y="37567"/>
                    <a:pt x="16287" y="37051"/>
                    <a:pt x="19522" y="36314"/>
                  </a:cubicBezTo>
                  <a:cubicBezTo>
                    <a:pt x="20342" y="36245"/>
                    <a:pt x="21161" y="35768"/>
                    <a:pt x="21638" y="35017"/>
                  </a:cubicBezTo>
                  <a:cubicBezTo>
                    <a:pt x="21843" y="34539"/>
                    <a:pt x="21843" y="33925"/>
                    <a:pt x="21707" y="33447"/>
                  </a:cubicBezTo>
                  <a:cubicBezTo>
                    <a:pt x="20819" y="27440"/>
                    <a:pt x="19522" y="21570"/>
                    <a:pt x="17884" y="15837"/>
                  </a:cubicBezTo>
                  <a:cubicBezTo>
                    <a:pt x="15973" y="10171"/>
                    <a:pt x="13243" y="4642"/>
                    <a:pt x="9147" y="274"/>
                  </a:cubicBezTo>
                  <a:cubicBezTo>
                    <a:pt x="9087" y="153"/>
                    <a:pt x="9027" y="32"/>
                    <a:pt x="8872" y="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1566;p58">
              <a:extLst>
                <a:ext uri="{FF2B5EF4-FFF2-40B4-BE49-F238E27FC236}">
                  <a16:creationId xmlns:a16="http://schemas.microsoft.com/office/drawing/2014/main" id="{70325901-DF05-CCCD-F51B-2B8D7322523F}"/>
                </a:ext>
              </a:extLst>
            </p:cNvPr>
            <p:cNvSpPr/>
            <p:nvPr/>
          </p:nvSpPr>
          <p:spPr>
            <a:xfrm>
              <a:off x="6752254" y="3080817"/>
              <a:ext cx="255550" cy="430330"/>
            </a:xfrm>
            <a:custGeom>
              <a:avLst/>
              <a:gdLst/>
              <a:ahLst/>
              <a:cxnLst/>
              <a:rect l="l" t="t" r="r" b="b"/>
              <a:pathLst>
                <a:path w="22309" h="37567" extrusionOk="0">
                  <a:moveTo>
                    <a:pt x="13367" y="1"/>
                  </a:moveTo>
                  <a:cubicBezTo>
                    <a:pt x="13162" y="1"/>
                    <a:pt x="13162" y="137"/>
                    <a:pt x="13026" y="205"/>
                  </a:cubicBezTo>
                  <a:cubicBezTo>
                    <a:pt x="8930" y="4574"/>
                    <a:pt x="6200" y="10103"/>
                    <a:pt x="4357" y="15836"/>
                  </a:cubicBezTo>
                  <a:cubicBezTo>
                    <a:pt x="2514" y="21502"/>
                    <a:pt x="1490" y="27440"/>
                    <a:pt x="534" y="33378"/>
                  </a:cubicBezTo>
                  <a:cubicBezTo>
                    <a:pt x="0" y="34847"/>
                    <a:pt x="1099" y="36316"/>
                    <a:pt x="2616" y="36316"/>
                  </a:cubicBezTo>
                  <a:cubicBezTo>
                    <a:pt x="2650" y="36316"/>
                    <a:pt x="2684" y="36315"/>
                    <a:pt x="2719" y="36314"/>
                  </a:cubicBezTo>
                  <a:cubicBezTo>
                    <a:pt x="5954" y="37051"/>
                    <a:pt x="9288" y="37567"/>
                    <a:pt x="12602" y="37567"/>
                  </a:cubicBezTo>
                  <a:cubicBezTo>
                    <a:pt x="14811" y="37567"/>
                    <a:pt x="17012" y="37337"/>
                    <a:pt x="19169" y="36791"/>
                  </a:cubicBezTo>
                  <a:cubicBezTo>
                    <a:pt x="19783" y="36655"/>
                    <a:pt x="20261" y="36450"/>
                    <a:pt x="20739" y="36177"/>
                  </a:cubicBezTo>
                  <a:cubicBezTo>
                    <a:pt x="21694" y="35426"/>
                    <a:pt x="21967" y="34129"/>
                    <a:pt x="22104" y="32969"/>
                  </a:cubicBezTo>
                  <a:cubicBezTo>
                    <a:pt x="22309" y="32559"/>
                    <a:pt x="22036" y="32082"/>
                    <a:pt x="21558" y="32082"/>
                  </a:cubicBezTo>
                  <a:cubicBezTo>
                    <a:pt x="17804" y="31331"/>
                    <a:pt x="14049" y="30716"/>
                    <a:pt x="10364" y="29624"/>
                  </a:cubicBezTo>
                  <a:cubicBezTo>
                    <a:pt x="10090" y="29488"/>
                    <a:pt x="9817" y="29351"/>
                    <a:pt x="9749" y="29078"/>
                  </a:cubicBezTo>
                  <a:cubicBezTo>
                    <a:pt x="9749" y="28942"/>
                    <a:pt x="9749" y="28805"/>
                    <a:pt x="9817" y="28669"/>
                  </a:cubicBezTo>
                  <a:lnTo>
                    <a:pt x="12411" y="22662"/>
                  </a:lnTo>
                  <a:cubicBezTo>
                    <a:pt x="13367" y="20546"/>
                    <a:pt x="14186" y="18430"/>
                    <a:pt x="14800" y="16246"/>
                  </a:cubicBezTo>
                  <a:cubicBezTo>
                    <a:pt x="16165" y="10785"/>
                    <a:pt x="15619" y="5120"/>
                    <a:pt x="133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1567;p58">
              <a:extLst>
                <a:ext uri="{FF2B5EF4-FFF2-40B4-BE49-F238E27FC236}">
                  <a16:creationId xmlns:a16="http://schemas.microsoft.com/office/drawing/2014/main" id="{66F2DEAD-C7A4-2D7C-CF13-A78A3CBD49E9}"/>
                </a:ext>
              </a:extLst>
            </p:cNvPr>
            <p:cNvSpPr/>
            <p:nvPr/>
          </p:nvSpPr>
          <p:spPr>
            <a:xfrm>
              <a:off x="6720054" y="3484777"/>
              <a:ext cx="669316" cy="227828"/>
            </a:xfrm>
            <a:custGeom>
              <a:avLst/>
              <a:gdLst/>
              <a:ahLst/>
              <a:cxnLst/>
              <a:rect l="l" t="t" r="r" b="b"/>
              <a:pathLst>
                <a:path w="58430" h="19889" extrusionOk="0">
                  <a:moveTo>
                    <a:pt x="39213" y="0"/>
                  </a:moveTo>
                  <a:cubicBezTo>
                    <a:pt x="38949" y="0"/>
                    <a:pt x="38688" y="9"/>
                    <a:pt x="38430" y="25"/>
                  </a:cubicBezTo>
                  <a:lnTo>
                    <a:pt x="29761" y="161"/>
                  </a:lnTo>
                  <a:cubicBezTo>
                    <a:pt x="29550" y="150"/>
                    <a:pt x="29339" y="144"/>
                    <a:pt x="29129" y="144"/>
                  </a:cubicBezTo>
                  <a:cubicBezTo>
                    <a:pt x="28113" y="144"/>
                    <a:pt x="27105" y="276"/>
                    <a:pt x="26143" y="503"/>
                  </a:cubicBezTo>
                  <a:cubicBezTo>
                    <a:pt x="25450" y="686"/>
                    <a:pt x="24754" y="754"/>
                    <a:pt x="24057" y="754"/>
                  </a:cubicBezTo>
                  <a:cubicBezTo>
                    <a:pt x="22075" y="754"/>
                    <a:pt x="20092" y="204"/>
                    <a:pt x="18164" y="204"/>
                  </a:cubicBezTo>
                  <a:cubicBezTo>
                    <a:pt x="17237" y="204"/>
                    <a:pt x="16323" y="331"/>
                    <a:pt x="15427" y="707"/>
                  </a:cubicBezTo>
                  <a:cubicBezTo>
                    <a:pt x="12833" y="1868"/>
                    <a:pt x="17065" y="5622"/>
                    <a:pt x="8123" y="7396"/>
                  </a:cubicBezTo>
                  <a:cubicBezTo>
                    <a:pt x="2117" y="8625"/>
                    <a:pt x="2526" y="9512"/>
                    <a:pt x="1" y="11355"/>
                  </a:cubicBezTo>
                  <a:lnTo>
                    <a:pt x="1161" y="17772"/>
                  </a:lnTo>
                  <a:cubicBezTo>
                    <a:pt x="4593" y="19373"/>
                    <a:pt x="7748" y="19888"/>
                    <a:pt x="11030" y="19888"/>
                  </a:cubicBezTo>
                  <a:cubicBezTo>
                    <a:pt x="13624" y="19888"/>
                    <a:pt x="16297" y="19567"/>
                    <a:pt x="19249" y="19205"/>
                  </a:cubicBezTo>
                  <a:cubicBezTo>
                    <a:pt x="22321" y="18864"/>
                    <a:pt x="26143" y="18386"/>
                    <a:pt x="28532" y="18113"/>
                  </a:cubicBezTo>
                  <a:cubicBezTo>
                    <a:pt x="29664" y="18004"/>
                    <a:pt x="30796" y="17951"/>
                    <a:pt x="31925" y="17951"/>
                  </a:cubicBezTo>
                  <a:cubicBezTo>
                    <a:pt x="34338" y="17951"/>
                    <a:pt x="36741" y="18194"/>
                    <a:pt x="39112" y="18659"/>
                  </a:cubicBezTo>
                  <a:cubicBezTo>
                    <a:pt x="40538" y="18897"/>
                    <a:pt x="41970" y="19002"/>
                    <a:pt x="43402" y="19002"/>
                  </a:cubicBezTo>
                  <a:cubicBezTo>
                    <a:pt x="46907" y="19002"/>
                    <a:pt x="50416" y="18371"/>
                    <a:pt x="53856" y="17499"/>
                  </a:cubicBezTo>
                  <a:cubicBezTo>
                    <a:pt x="55426" y="17089"/>
                    <a:pt x="57269" y="16475"/>
                    <a:pt x="58020" y="14905"/>
                  </a:cubicBezTo>
                  <a:cubicBezTo>
                    <a:pt x="58429" y="13881"/>
                    <a:pt x="58361" y="12652"/>
                    <a:pt x="57883" y="11628"/>
                  </a:cubicBezTo>
                  <a:cubicBezTo>
                    <a:pt x="56723" y="8898"/>
                    <a:pt x="54061" y="7260"/>
                    <a:pt x="51535" y="5758"/>
                  </a:cubicBezTo>
                  <a:lnTo>
                    <a:pt x="44709" y="1731"/>
                  </a:lnTo>
                  <a:cubicBezTo>
                    <a:pt x="43822" y="1117"/>
                    <a:pt x="42798" y="639"/>
                    <a:pt x="41774" y="298"/>
                  </a:cubicBezTo>
                  <a:cubicBezTo>
                    <a:pt x="40940" y="89"/>
                    <a:pt x="40066" y="0"/>
                    <a:pt x="39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1568;p58">
              <a:extLst>
                <a:ext uri="{FF2B5EF4-FFF2-40B4-BE49-F238E27FC236}">
                  <a16:creationId xmlns:a16="http://schemas.microsoft.com/office/drawing/2014/main" id="{97C937AB-535E-508A-D05F-8601123A6ACF}"/>
                </a:ext>
              </a:extLst>
            </p:cNvPr>
            <p:cNvSpPr/>
            <p:nvPr/>
          </p:nvSpPr>
          <p:spPr>
            <a:xfrm>
              <a:off x="6530061" y="4193441"/>
              <a:ext cx="305722" cy="204437"/>
            </a:xfrm>
            <a:custGeom>
              <a:avLst/>
              <a:gdLst/>
              <a:ahLst/>
              <a:cxnLst/>
              <a:rect l="l" t="t" r="r" b="b"/>
              <a:pathLst>
                <a:path w="26689" h="17847" extrusionOk="0">
                  <a:moveTo>
                    <a:pt x="24232" y="1"/>
                  </a:moveTo>
                  <a:lnTo>
                    <a:pt x="17133" y="2936"/>
                  </a:lnTo>
                  <a:cubicBezTo>
                    <a:pt x="18293" y="4915"/>
                    <a:pt x="17542" y="7509"/>
                    <a:pt x="15973" y="9147"/>
                  </a:cubicBezTo>
                  <a:cubicBezTo>
                    <a:pt x="14403" y="10717"/>
                    <a:pt x="12287" y="11605"/>
                    <a:pt x="10171" y="12424"/>
                  </a:cubicBezTo>
                  <a:lnTo>
                    <a:pt x="1161" y="15837"/>
                  </a:lnTo>
                  <a:cubicBezTo>
                    <a:pt x="615" y="16041"/>
                    <a:pt x="0" y="16519"/>
                    <a:pt x="273" y="16997"/>
                  </a:cubicBezTo>
                  <a:cubicBezTo>
                    <a:pt x="410" y="17133"/>
                    <a:pt x="546" y="17270"/>
                    <a:pt x="683" y="17338"/>
                  </a:cubicBezTo>
                  <a:cubicBezTo>
                    <a:pt x="1595" y="17708"/>
                    <a:pt x="2543" y="17846"/>
                    <a:pt x="3507" y="17846"/>
                  </a:cubicBezTo>
                  <a:cubicBezTo>
                    <a:pt x="5213" y="17846"/>
                    <a:pt x="6969" y="17414"/>
                    <a:pt x="8669" y="17065"/>
                  </a:cubicBezTo>
                  <a:cubicBezTo>
                    <a:pt x="11373" y="16494"/>
                    <a:pt x="14119" y="16220"/>
                    <a:pt x="16873" y="16220"/>
                  </a:cubicBezTo>
                  <a:cubicBezTo>
                    <a:pt x="19054" y="16220"/>
                    <a:pt x="21240" y="16392"/>
                    <a:pt x="23413" y="16724"/>
                  </a:cubicBezTo>
                  <a:cubicBezTo>
                    <a:pt x="23735" y="16778"/>
                    <a:pt x="24096" y="16813"/>
                    <a:pt x="24456" y="16813"/>
                  </a:cubicBezTo>
                  <a:cubicBezTo>
                    <a:pt x="25466" y="16813"/>
                    <a:pt x="26470" y="16538"/>
                    <a:pt x="26621" y="15632"/>
                  </a:cubicBezTo>
                  <a:cubicBezTo>
                    <a:pt x="26689" y="15359"/>
                    <a:pt x="26689" y="15086"/>
                    <a:pt x="26621" y="14813"/>
                  </a:cubicBezTo>
                  <a:lnTo>
                    <a:pt x="24232" y="1"/>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1569;p58">
              <a:extLst>
                <a:ext uri="{FF2B5EF4-FFF2-40B4-BE49-F238E27FC236}">
                  <a16:creationId xmlns:a16="http://schemas.microsoft.com/office/drawing/2014/main" id="{8C08F9CF-30BA-4095-E140-9E0201008648}"/>
                </a:ext>
              </a:extLst>
            </p:cNvPr>
            <p:cNvSpPr/>
            <p:nvPr/>
          </p:nvSpPr>
          <p:spPr>
            <a:xfrm>
              <a:off x="6521458" y="4304738"/>
              <a:ext cx="322149" cy="98456"/>
            </a:xfrm>
            <a:custGeom>
              <a:avLst/>
              <a:gdLst/>
              <a:ahLst/>
              <a:cxnLst/>
              <a:rect l="l" t="t" r="r" b="b"/>
              <a:pathLst>
                <a:path w="28123" h="8595" extrusionOk="0">
                  <a:moveTo>
                    <a:pt x="14471" y="1001"/>
                  </a:moveTo>
                  <a:cubicBezTo>
                    <a:pt x="14479" y="1004"/>
                    <a:pt x="14488" y="1006"/>
                    <a:pt x="14496" y="1009"/>
                  </a:cubicBezTo>
                  <a:lnTo>
                    <a:pt x="14496" y="1009"/>
                  </a:lnTo>
                  <a:cubicBezTo>
                    <a:pt x="14511" y="1006"/>
                    <a:pt x="14525" y="1004"/>
                    <a:pt x="14539" y="1001"/>
                  </a:cubicBezTo>
                  <a:close/>
                  <a:moveTo>
                    <a:pt x="26120" y="1"/>
                  </a:moveTo>
                  <a:cubicBezTo>
                    <a:pt x="25940" y="1"/>
                    <a:pt x="25757" y="34"/>
                    <a:pt x="25597" y="114"/>
                  </a:cubicBezTo>
                  <a:cubicBezTo>
                    <a:pt x="23959" y="796"/>
                    <a:pt x="22321" y="1411"/>
                    <a:pt x="20682" y="2162"/>
                  </a:cubicBezTo>
                  <a:cubicBezTo>
                    <a:pt x="19795" y="2571"/>
                    <a:pt x="18840" y="2844"/>
                    <a:pt x="17816" y="2981"/>
                  </a:cubicBezTo>
                  <a:cubicBezTo>
                    <a:pt x="17446" y="3007"/>
                    <a:pt x="17127" y="3054"/>
                    <a:pt x="16843" y="3054"/>
                  </a:cubicBezTo>
                  <a:cubicBezTo>
                    <a:pt x="16395" y="3054"/>
                    <a:pt x="16034" y="2937"/>
                    <a:pt x="15700" y="2435"/>
                  </a:cubicBezTo>
                  <a:cubicBezTo>
                    <a:pt x="15364" y="1898"/>
                    <a:pt x="14963" y="1164"/>
                    <a:pt x="14496" y="1009"/>
                  </a:cubicBezTo>
                  <a:lnTo>
                    <a:pt x="14496" y="1009"/>
                  </a:lnTo>
                  <a:cubicBezTo>
                    <a:pt x="13652" y="1168"/>
                    <a:pt x="11715" y="2033"/>
                    <a:pt x="10239" y="2503"/>
                  </a:cubicBezTo>
                  <a:lnTo>
                    <a:pt x="5052" y="4209"/>
                  </a:lnTo>
                  <a:cubicBezTo>
                    <a:pt x="3550" y="4619"/>
                    <a:pt x="2117" y="5165"/>
                    <a:pt x="751" y="5848"/>
                  </a:cubicBezTo>
                  <a:cubicBezTo>
                    <a:pt x="547" y="5984"/>
                    <a:pt x="342" y="6121"/>
                    <a:pt x="205" y="6325"/>
                  </a:cubicBezTo>
                  <a:cubicBezTo>
                    <a:pt x="1" y="6735"/>
                    <a:pt x="342" y="7213"/>
                    <a:pt x="751" y="7554"/>
                  </a:cubicBezTo>
                  <a:cubicBezTo>
                    <a:pt x="1809" y="8339"/>
                    <a:pt x="3072" y="8595"/>
                    <a:pt x="4395" y="8595"/>
                  </a:cubicBezTo>
                  <a:cubicBezTo>
                    <a:pt x="5717" y="8595"/>
                    <a:pt x="7099" y="8339"/>
                    <a:pt x="8396" y="8100"/>
                  </a:cubicBezTo>
                  <a:cubicBezTo>
                    <a:pt x="11206" y="7654"/>
                    <a:pt x="14044" y="7412"/>
                    <a:pt x="16874" y="7412"/>
                  </a:cubicBezTo>
                  <a:cubicBezTo>
                    <a:pt x="18375" y="7412"/>
                    <a:pt x="19874" y="7480"/>
                    <a:pt x="21365" y="7622"/>
                  </a:cubicBezTo>
                  <a:cubicBezTo>
                    <a:pt x="22119" y="7671"/>
                    <a:pt x="22907" y="7737"/>
                    <a:pt x="23683" y="7737"/>
                  </a:cubicBezTo>
                  <a:cubicBezTo>
                    <a:pt x="25087" y="7737"/>
                    <a:pt x="26453" y="7521"/>
                    <a:pt x="27508" y="6598"/>
                  </a:cubicBezTo>
                  <a:cubicBezTo>
                    <a:pt x="27713" y="6462"/>
                    <a:pt x="27918" y="6189"/>
                    <a:pt x="27986" y="5916"/>
                  </a:cubicBezTo>
                  <a:cubicBezTo>
                    <a:pt x="28123" y="5574"/>
                    <a:pt x="28054" y="5165"/>
                    <a:pt x="27918" y="4755"/>
                  </a:cubicBezTo>
                  <a:lnTo>
                    <a:pt x="27030" y="933"/>
                  </a:lnTo>
                  <a:cubicBezTo>
                    <a:pt x="26962" y="592"/>
                    <a:pt x="26826" y="182"/>
                    <a:pt x="26484" y="46"/>
                  </a:cubicBezTo>
                  <a:cubicBezTo>
                    <a:pt x="26371" y="17"/>
                    <a:pt x="26246" y="1"/>
                    <a:pt x="26120"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1570;p58">
              <a:extLst>
                <a:ext uri="{FF2B5EF4-FFF2-40B4-BE49-F238E27FC236}">
                  <a16:creationId xmlns:a16="http://schemas.microsoft.com/office/drawing/2014/main" id="{8051F923-E62F-5EE5-2E07-3C759A0264D8}"/>
                </a:ext>
              </a:extLst>
            </p:cNvPr>
            <p:cNvSpPr/>
            <p:nvPr/>
          </p:nvSpPr>
          <p:spPr>
            <a:xfrm>
              <a:off x="6665322" y="3572626"/>
              <a:ext cx="252560" cy="677540"/>
            </a:xfrm>
            <a:custGeom>
              <a:avLst/>
              <a:gdLst/>
              <a:ahLst/>
              <a:cxnLst/>
              <a:rect l="l" t="t" r="r" b="b"/>
              <a:pathLst>
                <a:path w="22048" h="59148" extrusionOk="0">
                  <a:moveTo>
                    <a:pt x="14335" y="1"/>
                  </a:moveTo>
                  <a:cubicBezTo>
                    <a:pt x="6417" y="547"/>
                    <a:pt x="2526" y="2458"/>
                    <a:pt x="1298" y="5120"/>
                  </a:cubicBezTo>
                  <a:cubicBezTo>
                    <a:pt x="1" y="7850"/>
                    <a:pt x="206" y="12287"/>
                    <a:pt x="206" y="15222"/>
                  </a:cubicBezTo>
                  <a:cubicBezTo>
                    <a:pt x="137" y="29624"/>
                    <a:pt x="2526" y="43958"/>
                    <a:pt x="4915" y="58156"/>
                  </a:cubicBezTo>
                  <a:cubicBezTo>
                    <a:pt x="4984" y="58429"/>
                    <a:pt x="5052" y="58634"/>
                    <a:pt x="5188" y="58838"/>
                  </a:cubicBezTo>
                  <a:cubicBezTo>
                    <a:pt x="5377" y="59074"/>
                    <a:pt x="5696" y="59147"/>
                    <a:pt x="6010" y="59147"/>
                  </a:cubicBezTo>
                  <a:cubicBezTo>
                    <a:pt x="6151" y="59147"/>
                    <a:pt x="6290" y="59132"/>
                    <a:pt x="6417" y="59111"/>
                  </a:cubicBezTo>
                  <a:lnTo>
                    <a:pt x="12424" y="58361"/>
                  </a:lnTo>
                  <a:cubicBezTo>
                    <a:pt x="12765" y="58361"/>
                    <a:pt x="13106" y="58224"/>
                    <a:pt x="13379" y="58019"/>
                  </a:cubicBezTo>
                  <a:cubicBezTo>
                    <a:pt x="13584" y="57678"/>
                    <a:pt x="13721" y="57268"/>
                    <a:pt x="13721" y="56927"/>
                  </a:cubicBezTo>
                  <a:cubicBezTo>
                    <a:pt x="14062" y="46074"/>
                    <a:pt x="15086" y="39726"/>
                    <a:pt x="14881" y="26757"/>
                  </a:cubicBezTo>
                  <a:cubicBezTo>
                    <a:pt x="14813" y="20341"/>
                    <a:pt x="12628" y="12628"/>
                    <a:pt x="17475" y="12287"/>
                  </a:cubicBezTo>
                  <a:cubicBezTo>
                    <a:pt x="22048" y="11946"/>
                    <a:pt x="15017" y="4232"/>
                    <a:pt x="11809" y="1843"/>
                  </a:cubicBezTo>
                  <a:lnTo>
                    <a:pt x="143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1571;p58">
              <a:extLst>
                <a:ext uri="{FF2B5EF4-FFF2-40B4-BE49-F238E27FC236}">
                  <a16:creationId xmlns:a16="http://schemas.microsoft.com/office/drawing/2014/main" id="{2B081F4E-4901-8C3C-4261-466D94BFB83E}"/>
                </a:ext>
              </a:extLst>
            </p:cNvPr>
            <p:cNvSpPr/>
            <p:nvPr/>
          </p:nvSpPr>
          <p:spPr>
            <a:xfrm>
              <a:off x="6813881" y="3264566"/>
              <a:ext cx="437867" cy="262720"/>
            </a:xfrm>
            <a:custGeom>
              <a:avLst/>
              <a:gdLst/>
              <a:ahLst/>
              <a:cxnLst/>
              <a:rect l="l" t="t" r="r" b="b"/>
              <a:pathLst>
                <a:path w="38225" h="22935" extrusionOk="0">
                  <a:moveTo>
                    <a:pt x="2595" y="0"/>
                  </a:moveTo>
                  <a:cubicBezTo>
                    <a:pt x="1161" y="0"/>
                    <a:pt x="1" y="1161"/>
                    <a:pt x="1" y="2662"/>
                  </a:cubicBezTo>
                  <a:lnTo>
                    <a:pt x="1" y="20273"/>
                  </a:lnTo>
                  <a:cubicBezTo>
                    <a:pt x="1" y="21774"/>
                    <a:pt x="1161" y="22935"/>
                    <a:pt x="2595" y="22935"/>
                  </a:cubicBezTo>
                  <a:lnTo>
                    <a:pt x="35631" y="22935"/>
                  </a:lnTo>
                  <a:cubicBezTo>
                    <a:pt x="37064" y="22935"/>
                    <a:pt x="38225" y="21774"/>
                    <a:pt x="38225" y="20273"/>
                  </a:cubicBezTo>
                  <a:lnTo>
                    <a:pt x="38225" y="2662"/>
                  </a:lnTo>
                  <a:cubicBezTo>
                    <a:pt x="38225" y="1161"/>
                    <a:pt x="37064" y="0"/>
                    <a:pt x="35631" y="0"/>
                  </a:cubicBezTo>
                  <a:close/>
                </a:path>
              </a:pathLst>
            </a:custGeom>
            <a:solidFill>
              <a:srgbClr val="D6D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1572;p58">
              <a:extLst>
                <a:ext uri="{FF2B5EF4-FFF2-40B4-BE49-F238E27FC236}">
                  <a16:creationId xmlns:a16="http://schemas.microsoft.com/office/drawing/2014/main" id="{C8A27F9D-655B-76E6-413B-A0D6427C44CE}"/>
                </a:ext>
              </a:extLst>
            </p:cNvPr>
            <p:cNvSpPr/>
            <p:nvPr/>
          </p:nvSpPr>
          <p:spPr>
            <a:xfrm>
              <a:off x="6998410" y="3369334"/>
              <a:ext cx="46141" cy="46141"/>
            </a:xfrm>
            <a:custGeom>
              <a:avLst/>
              <a:gdLst/>
              <a:ahLst/>
              <a:cxnLst/>
              <a:rect l="l" t="t" r="r" b="b"/>
              <a:pathLst>
                <a:path w="4028" h="4028" extrusionOk="0">
                  <a:moveTo>
                    <a:pt x="1980" y="1"/>
                  </a:moveTo>
                  <a:cubicBezTo>
                    <a:pt x="888" y="1"/>
                    <a:pt x="0" y="956"/>
                    <a:pt x="0" y="2048"/>
                  </a:cubicBezTo>
                  <a:cubicBezTo>
                    <a:pt x="0" y="3140"/>
                    <a:pt x="888" y="4028"/>
                    <a:pt x="1980" y="4028"/>
                  </a:cubicBezTo>
                  <a:cubicBezTo>
                    <a:pt x="3140" y="4028"/>
                    <a:pt x="4028" y="3140"/>
                    <a:pt x="4028" y="2048"/>
                  </a:cubicBezTo>
                  <a:cubicBezTo>
                    <a:pt x="4028" y="956"/>
                    <a:pt x="3140" y="1"/>
                    <a:pt x="1980" y="1"/>
                  </a:cubicBezTo>
                  <a:close/>
                </a:path>
              </a:pathLst>
            </a:custGeom>
            <a:solidFill>
              <a:srgbClr val="C2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1573;p58">
              <a:extLst>
                <a:ext uri="{FF2B5EF4-FFF2-40B4-BE49-F238E27FC236}">
                  <a16:creationId xmlns:a16="http://schemas.microsoft.com/office/drawing/2014/main" id="{F2C36DCA-99AA-3D76-0208-F3651140B6BE}"/>
                </a:ext>
              </a:extLst>
            </p:cNvPr>
            <p:cNvSpPr/>
            <p:nvPr/>
          </p:nvSpPr>
          <p:spPr>
            <a:xfrm>
              <a:off x="6987459" y="2736010"/>
              <a:ext cx="166556" cy="260212"/>
            </a:xfrm>
            <a:custGeom>
              <a:avLst/>
              <a:gdLst/>
              <a:ahLst/>
              <a:cxnLst/>
              <a:rect l="l" t="t" r="r" b="b"/>
              <a:pathLst>
                <a:path w="14540" h="22716" extrusionOk="0">
                  <a:moveTo>
                    <a:pt x="1639" y="0"/>
                  </a:moveTo>
                  <a:cubicBezTo>
                    <a:pt x="956" y="1092"/>
                    <a:pt x="479" y="2253"/>
                    <a:pt x="342" y="3481"/>
                  </a:cubicBezTo>
                  <a:cubicBezTo>
                    <a:pt x="206" y="4778"/>
                    <a:pt x="342" y="6075"/>
                    <a:pt x="206" y="7372"/>
                  </a:cubicBezTo>
                  <a:cubicBezTo>
                    <a:pt x="206" y="8396"/>
                    <a:pt x="206" y="9761"/>
                    <a:pt x="137" y="10785"/>
                  </a:cubicBezTo>
                  <a:cubicBezTo>
                    <a:pt x="1" y="13788"/>
                    <a:pt x="1025" y="16245"/>
                    <a:pt x="2185" y="19044"/>
                  </a:cubicBezTo>
                  <a:cubicBezTo>
                    <a:pt x="2595" y="20068"/>
                    <a:pt x="3141" y="21092"/>
                    <a:pt x="3892" y="21911"/>
                  </a:cubicBezTo>
                  <a:cubicBezTo>
                    <a:pt x="4453" y="22425"/>
                    <a:pt x="5206" y="22715"/>
                    <a:pt x="5954" y="22715"/>
                  </a:cubicBezTo>
                  <a:cubicBezTo>
                    <a:pt x="6298" y="22715"/>
                    <a:pt x="6641" y="22654"/>
                    <a:pt x="6963" y="22525"/>
                  </a:cubicBezTo>
                  <a:cubicBezTo>
                    <a:pt x="7919" y="22116"/>
                    <a:pt x="8874" y="21638"/>
                    <a:pt x="9762" y="21023"/>
                  </a:cubicBezTo>
                  <a:cubicBezTo>
                    <a:pt x="13175" y="18361"/>
                    <a:pt x="14062" y="15426"/>
                    <a:pt x="14403" y="11126"/>
                  </a:cubicBezTo>
                  <a:cubicBezTo>
                    <a:pt x="14540" y="9829"/>
                    <a:pt x="14540" y="8532"/>
                    <a:pt x="14403" y="7235"/>
                  </a:cubicBezTo>
                  <a:cubicBezTo>
                    <a:pt x="14471" y="6007"/>
                    <a:pt x="14267" y="4710"/>
                    <a:pt x="13925" y="3481"/>
                  </a:cubicBezTo>
                  <a:cubicBezTo>
                    <a:pt x="13584" y="2184"/>
                    <a:pt x="12765" y="1161"/>
                    <a:pt x="11605" y="546"/>
                  </a:cubicBezTo>
                  <a:lnTo>
                    <a:pt x="1639" y="0"/>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1574;p58">
              <a:extLst>
                <a:ext uri="{FF2B5EF4-FFF2-40B4-BE49-F238E27FC236}">
                  <a16:creationId xmlns:a16="http://schemas.microsoft.com/office/drawing/2014/main" id="{A2C700E0-71AF-A826-4EC4-93E6DAA18CBA}"/>
                </a:ext>
              </a:extLst>
            </p:cNvPr>
            <p:cNvSpPr/>
            <p:nvPr/>
          </p:nvSpPr>
          <p:spPr>
            <a:xfrm>
              <a:off x="6953839" y="2684210"/>
              <a:ext cx="236145" cy="257440"/>
            </a:xfrm>
            <a:custGeom>
              <a:avLst/>
              <a:gdLst/>
              <a:ahLst/>
              <a:cxnLst/>
              <a:rect l="l" t="t" r="r" b="b"/>
              <a:pathLst>
                <a:path w="20615" h="22474" extrusionOk="0">
                  <a:moveTo>
                    <a:pt x="9721" y="0"/>
                  </a:moveTo>
                  <a:cubicBezTo>
                    <a:pt x="8179" y="0"/>
                    <a:pt x="6656" y="461"/>
                    <a:pt x="5325" y="1382"/>
                  </a:cubicBezTo>
                  <a:cubicBezTo>
                    <a:pt x="3618" y="2474"/>
                    <a:pt x="2185" y="4044"/>
                    <a:pt x="1161" y="5751"/>
                  </a:cubicBezTo>
                  <a:cubicBezTo>
                    <a:pt x="410" y="6706"/>
                    <a:pt x="1" y="7935"/>
                    <a:pt x="206" y="9164"/>
                  </a:cubicBezTo>
                  <a:cubicBezTo>
                    <a:pt x="479" y="10324"/>
                    <a:pt x="1639" y="11143"/>
                    <a:pt x="2731" y="11689"/>
                  </a:cubicBezTo>
                  <a:cubicBezTo>
                    <a:pt x="3895" y="12377"/>
                    <a:pt x="5264" y="12737"/>
                    <a:pt x="6615" y="12737"/>
                  </a:cubicBezTo>
                  <a:cubicBezTo>
                    <a:pt x="7007" y="12737"/>
                    <a:pt x="7398" y="12706"/>
                    <a:pt x="7782" y="12645"/>
                  </a:cubicBezTo>
                  <a:cubicBezTo>
                    <a:pt x="9287" y="12297"/>
                    <a:pt x="10743" y="11312"/>
                    <a:pt x="12233" y="11312"/>
                  </a:cubicBezTo>
                  <a:cubicBezTo>
                    <a:pt x="12500" y="11312"/>
                    <a:pt x="12768" y="11344"/>
                    <a:pt x="13038" y="11416"/>
                  </a:cubicBezTo>
                  <a:cubicBezTo>
                    <a:pt x="13994" y="11689"/>
                    <a:pt x="14744" y="12440"/>
                    <a:pt x="15222" y="13327"/>
                  </a:cubicBezTo>
                  <a:cubicBezTo>
                    <a:pt x="15632" y="14283"/>
                    <a:pt x="15905" y="15239"/>
                    <a:pt x="16041" y="16194"/>
                  </a:cubicBezTo>
                  <a:cubicBezTo>
                    <a:pt x="16041" y="16535"/>
                    <a:pt x="16178" y="16809"/>
                    <a:pt x="16451" y="17013"/>
                  </a:cubicBezTo>
                  <a:cubicBezTo>
                    <a:pt x="16546" y="17073"/>
                    <a:pt x="16643" y="17099"/>
                    <a:pt x="16740" y="17099"/>
                  </a:cubicBezTo>
                  <a:cubicBezTo>
                    <a:pt x="17199" y="17099"/>
                    <a:pt x="17647" y="16509"/>
                    <a:pt x="17816" y="16058"/>
                  </a:cubicBezTo>
                  <a:lnTo>
                    <a:pt x="17816" y="16058"/>
                  </a:lnTo>
                  <a:lnTo>
                    <a:pt x="15495" y="22474"/>
                  </a:lnTo>
                  <a:cubicBezTo>
                    <a:pt x="17202" y="21928"/>
                    <a:pt x="18089" y="20290"/>
                    <a:pt x="18840" y="18651"/>
                  </a:cubicBezTo>
                  <a:cubicBezTo>
                    <a:pt x="19727" y="16331"/>
                    <a:pt x="20273" y="13942"/>
                    <a:pt x="20410" y="11484"/>
                  </a:cubicBezTo>
                  <a:cubicBezTo>
                    <a:pt x="20614" y="9778"/>
                    <a:pt x="20546" y="8003"/>
                    <a:pt x="20273" y="6365"/>
                  </a:cubicBezTo>
                  <a:cubicBezTo>
                    <a:pt x="19932" y="4659"/>
                    <a:pt x="18840" y="3157"/>
                    <a:pt x="17270" y="2338"/>
                  </a:cubicBezTo>
                  <a:cubicBezTo>
                    <a:pt x="16587" y="2065"/>
                    <a:pt x="15905" y="1860"/>
                    <a:pt x="15154" y="1655"/>
                  </a:cubicBezTo>
                  <a:cubicBezTo>
                    <a:pt x="13789" y="1246"/>
                    <a:pt x="12628" y="495"/>
                    <a:pt x="11263" y="154"/>
                  </a:cubicBezTo>
                  <a:cubicBezTo>
                    <a:pt x="10751" y="51"/>
                    <a:pt x="10235" y="0"/>
                    <a:pt x="97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1575;p58">
              <a:extLst>
                <a:ext uri="{FF2B5EF4-FFF2-40B4-BE49-F238E27FC236}">
                  <a16:creationId xmlns:a16="http://schemas.microsoft.com/office/drawing/2014/main" id="{EFD63EFB-85F7-237B-8E67-753AFF14313A}"/>
                </a:ext>
              </a:extLst>
            </p:cNvPr>
            <p:cNvSpPr/>
            <p:nvPr/>
          </p:nvSpPr>
          <p:spPr>
            <a:xfrm>
              <a:off x="7033600" y="2937732"/>
              <a:ext cx="48478" cy="15922"/>
            </a:xfrm>
            <a:custGeom>
              <a:avLst/>
              <a:gdLst/>
              <a:ahLst/>
              <a:cxnLst/>
              <a:rect l="l" t="t" r="r" b="b"/>
              <a:pathLst>
                <a:path w="4232" h="1390" extrusionOk="0">
                  <a:moveTo>
                    <a:pt x="4232" y="1"/>
                  </a:moveTo>
                  <a:cubicBezTo>
                    <a:pt x="3480" y="113"/>
                    <a:pt x="2708" y="164"/>
                    <a:pt x="1927" y="164"/>
                  </a:cubicBezTo>
                  <a:cubicBezTo>
                    <a:pt x="1289" y="164"/>
                    <a:pt x="644" y="130"/>
                    <a:pt x="0" y="69"/>
                  </a:cubicBezTo>
                  <a:lnTo>
                    <a:pt x="0" y="69"/>
                  </a:lnTo>
                  <a:cubicBezTo>
                    <a:pt x="205" y="410"/>
                    <a:pt x="478" y="683"/>
                    <a:pt x="683" y="956"/>
                  </a:cubicBezTo>
                  <a:cubicBezTo>
                    <a:pt x="956" y="1161"/>
                    <a:pt x="1229" y="1297"/>
                    <a:pt x="1502" y="1366"/>
                  </a:cubicBezTo>
                  <a:cubicBezTo>
                    <a:pt x="1624" y="1381"/>
                    <a:pt x="1747" y="1390"/>
                    <a:pt x="1869" y="1390"/>
                  </a:cubicBezTo>
                  <a:cubicBezTo>
                    <a:pt x="2290" y="1390"/>
                    <a:pt x="2701" y="1289"/>
                    <a:pt x="3072" y="1024"/>
                  </a:cubicBezTo>
                  <a:cubicBezTo>
                    <a:pt x="3481" y="751"/>
                    <a:pt x="3891" y="410"/>
                    <a:pt x="4232" y="1"/>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1576;p58">
              <a:extLst>
                <a:ext uri="{FF2B5EF4-FFF2-40B4-BE49-F238E27FC236}">
                  <a16:creationId xmlns:a16="http://schemas.microsoft.com/office/drawing/2014/main" id="{DC866C3E-A476-9967-4F23-918FB05A75B3}"/>
                </a:ext>
              </a:extLst>
            </p:cNvPr>
            <p:cNvSpPr/>
            <p:nvPr/>
          </p:nvSpPr>
          <p:spPr>
            <a:xfrm>
              <a:off x="7038285" y="2865795"/>
              <a:ext cx="22692" cy="53965"/>
            </a:xfrm>
            <a:custGeom>
              <a:avLst/>
              <a:gdLst/>
              <a:ahLst/>
              <a:cxnLst/>
              <a:rect l="l" t="t" r="r" b="b"/>
              <a:pathLst>
                <a:path w="1981" h="4711" extrusionOk="0">
                  <a:moveTo>
                    <a:pt x="1297" y="1"/>
                  </a:moveTo>
                  <a:lnTo>
                    <a:pt x="69" y="4301"/>
                  </a:lnTo>
                  <a:cubicBezTo>
                    <a:pt x="69" y="4369"/>
                    <a:pt x="1" y="4574"/>
                    <a:pt x="69" y="4642"/>
                  </a:cubicBezTo>
                  <a:cubicBezTo>
                    <a:pt x="137" y="4642"/>
                    <a:pt x="205" y="4711"/>
                    <a:pt x="274" y="4711"/>
                  </a:cubicBezTo>
                  <a:lnTo>
                    <a:pt x="1570" y="4711"/>
                  </a:lnTo>
                  <a:cubicBezTo>
                    <a:pt x="1707" y="4711"/>
                    <a:pt x="1844" y="4711"/>
                    <a:pt x="1912" y="4574"/>
                  </a:cubicBezTo>
                  <a:cubicBezTo>
                    <a:pt x="1980" y="4506"/>
                    <a:pt x="1980" y="4369"/>
                    <a:pt x="1980" y="4301"/>
                  </a:cubicBezTo>
                  <a:cubicBezTo>
                    <a:pt x="1775" y="2936"/>
                    <a:pt x="1434" y="1366"/>
                    <a:pt x="1297" y="1"/>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1577;p58">
              <a:extLst>
                <a:ext uri="{FF2B5EF4-FFF2-40B4-BE49-F238E27FC236}">
                  <a16:creationId xmlns:a16="http://schemas.microsoft.com/office/drawing/2014/main" id="{2A3DBCEA-9359-DF90-8CB5-417198FD18E1}"/>
                </a:ext>
              </a:extLst>
            </p:cNvPr>
            <p:cNvSpPr/>
            <p:nvPr/>
          </p:nvSpPr>
          <p:spPr>
            <a:xfrm>
              <a:off x="7064265" y="2828211"/>
              <a:ext cx="54239" cy="8992"/>
            </a:xfrm>
            <a:custGeom>
              <a:avLst/>
              <a:gdLst/>
              <a:ahLst/>
              <a:cxnLst/>
              <a:rect l="l" t="t" r="r" b="b"/>
              <a:pathLst>
                <a:path w="4735" h="785" extrusionOk="0">
                  <a:moveTo>
                    <a:pt x="1733" y="0"/>
                  </a:moveTo>
                  <a:cubicBezTo>
                    <a:pt x="1214" y="0"/>
                    <a:pt x="698" y="45"/>
                    <a:pt x="190" y="142"/>
                  </a:cubicBezTo>
                  <a:cubicBezTo>
                    <a:pt x="1" y="142"/>
                    <a:pt x="44" y="491"/>
                    <a:pt x="267" y="491"/>
                  </a:cubicBezTo>
                  <a:cubicBezTo>
                    <a:pt x="286" y="491"/>
                    <a:pt x="305" y="489"/>
                    <a:pt x="326" y="483"/>
                  </a:cubicBezTo>
                  <a:cubicBezTo>
                    <a:pt x="816" y="410"/>
                    <a:pt x="1315" y="372"/>
                    <a:pt x="1813" y="372"/>
                  </a:cubicBezTo>
                  <a:cubicBezTo>
                    <a:pt x="2703" y="372"/>
                    <a:pt x="3590" y="494"/>
                    <a:pt x="4422" y="756"/>
                  </a:cubicBezTo>
                  <a:cubicBezTo>
                    <a:pt x="4460" y="776"/>
                    <a:pt x="4495" y="784"/>
                    <a:pt x="4525" y="784"/>
                  </a:cubicBezTo>
                  <a:cubicBezTo>
                    <a:pt x="4709" y="784"/>
                    <a:pt x="4734" y="474"/>
                    <a:pt x="4558" y="415"/>
                  </a:cubicBezTo>
                  <a:cubicBezTo>
                    <a:pt x="3633" y="151"/>
                    <a:pt x="2679" y="0"/>
                    <a:pt x="1733" y="0"/>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1578;p58">
              <a:extLst>
                <a:ext uri="{FF2B5EF4-FFF2-40B4-BE49-F238E27FC236}">
                  <a16:creationId xmlns:a16="http://schemas.microsoft.com/office/drawing/2014/main" id="{05752298-445A-6055-D896-8AE8C1F5B20C}"/>
                </a:ext>
              </a:extLst>
            </p:cNvPr>
            <p:cNvSpPr/>
            <p:nvPr/>
          </p:nvSpPr>
          <p:spPr>
            <a:xfrm>
              <a:off x="6990048" y="2829586"/>
              <a:ext cx="41811" cy="6598"/>
            </a:xfrm>
            <a:custGeom>
              <a:avLst/>
              <a:gdLst/>
              <a:ahLst/>
              <a:cxnLst/>
              <a:rect l="l" t="t" r="r" b="b"/>
              <a:pathLst>
                <a:path w="3650" h="576" extrusionOk="0">
                  <a:moveTo>
                    <a:pt x="1555" y="1"/>
                  </a:moveTo>
                  <a:cubicBezTo>
                    <a:pt x="1113" y="1"/>
                    <a:pt x="677" y="34"/>
                    <a:pt x="253" y="90"/>
                  </a:cubicBezTo>
                  <a:cubicBezTo>
                    <a:pt x="1" y="90"/>
                    <a:pt x="98" y="439"/>
                    <a:pt x="275" y="439"/>
                  </a:cubicBezTo>
                  <a:cubicBezTo>
                    <a:pt x="290" y="439"/>
                    <a:pt x="305" y="437"/>
                    <a:pt x="321" y="432"/>
                  </a:cubicBezTo>
                  <a:cubicBezTo>
                    <a:pt x="684" y="383"/>
                    <a:pt x="1046" y="361"/>
                    <a:pt x="1409" y="361"/>
                  </a:cubicBezTo>
                  <a:cubicBezTo>
                    <a:pt x="2070" y="361"/>
                    <a:pt x="2731" y="436"/>
                    <a:pt x="3392" y="568"/>
                  </a:cubicBezTo>
                  <a:cubicBezTo>
                    <a:pt x="3408" y="573"/>
                    <a:pt x="3423" y="576"/>
                    <a:pt x="3437" y="576"/>
                  </a:cubicBezTo>
                  <a:cubicBezTo>
                    <a:pt x="3606" y="576"/>
                    <a:pt x="3650" y="227"/>
                    <a:pt x="3461" y="227"/>
                  </a:cubicBezTo>
                  <a:cubicBezTo>
                    <a:pt x="2821" y="67"/>
                    <a:pt x="2181" y="1"/>
                    <a:pt x="1555"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1579;p58">
              <a:extLst>
                <a:ext uri="{FF2B5EF4-FFF2-40B4-BE49-F238E27FC236}">
                  <a16:creationId xmlns:a16="http://schemas.microsoft.com/office/drawing/2014/main" id="{2006B6CE-43AC-708D-88CE-31F78E00D343}"/>
                </a:ext>
              </a:extLst>
            </p:cNvPr>
            <p:cNvSpPr/>
            <p:nvPr/>
          </p:nvSpPr>
          <p:spPr>
            <a:xfrm>
              <a:off x="6990586" y="2838429"/>
              <a:ext cx="48489" cy="48489"/>
            </a:xfrm>
            <a:custGeom>
              <a:avLst/>
              <a:gdLst/>
              <a:ahLst/>
              <a:cxnLst/>
              <a:rect l="l" t="t" r="r" b="b"/>
              <a:pathLst>
                <a:path w="4233" h="4233" fill="none" extrusionOk="0">
                  <a:moveTo>
                    <a:pt x="4233" y="2117"/>
                  </a:moveTo>
                  <a:cubicBezTo>
                    <a:pt x="4233" y="3277"/>
                    <a:pt x="3277" y="4233"/>
                    <a:pt x="2117" y="4233"/>
                  </a:cubicBezTo>
                  <a:cubicBezTo>
                    <a:pt x="956" y="4233"/>
                    <a:pt x="1" y="3277"/>
                    <a:pt x="1" y="2117"/>
                  </a:cubicBezTo>
                  <a:cubicBezTo>
                    <a:pt x="1" y="956"/>
                    <a:pt x="956" y="1"/>
                    <a:pt x="2117" y="1"/>
                  </a:cubicBezTo>
                  <a:cubicBezTo>
                    <a:pt x="3277" y="1"/>
                    <a:pt x="4233" y="956"/>
                    <a:pt x="4233" y="2117"/>
                  </a:cubicBezTo>
                  <a:close/>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1580;p58">
              <a:extLst>
                <a:ext uri="{FF2B5EF4-FFF2-40B4-BE49-F238E27FC236}">
                  <a16:creationId xmlns:a16="http://schemas.microsoft.com/office/drawing/2014/main" id="{B7B07C96-2A28-24DC-9D04-6D3217AB0B3E}"/>
                </a:ext>
              </a:extLst>
            </p:cNvPr>
            <p:cNvSpPr/>
            <p:nvPr/>
          </p:nvSpPr>
          <p:spPr>
            <a:xfrm>
              <a:off x="7067220" y="2838429"/>
              <a:ext cx="48489" cy="48489"/>
            </a:xfrm>
            <a:custGeom>
              <a:avLst/>
              <a:gdLst/>
              <a:ahLst/>
              <a:cxnLst/>
              <a:rect l="l" t="t" r="r" b="b"/>
              <a:pathLst>
                <a:path w="4233" h="4233" fill="none" extrusionOk="0">
                  <a:moveTo>
                    <a:pt x="4232" y="2117"/>
                  </a:moveTo>
                  <a:cubicBezTo>
                    <a:pt x="4232" y="3277"/>
                    <a:pt x="3276" y="4233"/>
                    <a:pt x="2116" y="4233"/>
                  </a:cubicBezTo>
                  <a:cubicBezTo>
                    <a:pt x="956" y="4233"/>
                    <a:pt x="0" y="3277"/>
                    <a:pt x="0" y="2117"/>
                  </a:cubicBezTo>
                  <a:cubicBezTo>
                    <a:pt x="0" y="956"/>
                    <a:pt x="956" y="1"/>
                    <a:pt x="2116" y="1"/>
                  </a:cubicBezTo>
                  <a:cubicBezTo>
                    <a:pt x="3276" y="1"/>
                    <a:pt x="4232" y="956"/>
                    <a:pt x="4232" y="2117"/>
                  </a:cubicBezTo>
                  <a:close/>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1581;p58">
              <a:extLst>
                <a:ext uri="{FF2B5EF4-FFF2-40B4-BE49-F238E27FC236}">
                  <a16:creationId xmlns:a16="http://schemas.microsoft.com/office/drawing/2014/main" id="{ED0CC66D-E146-0003-D306-350B4234EE8D}"/>
                </a:ext>
              </a:extLst>
            </p:cNvPr>
            <p:cNvSpPr/>
            <p:nvPr/>
          </p:nvSpPr>
          <p:spPr>
            <a:xfrm>
              <a:off x="7040633" y="2854076"/>
              <a:ext cx="26599" cy="3918"/>
            </a:xfrm>
            <a:custGeom>
              <a:avLst/>
              <a:gdLst/>
              <a:ahLst/>
              <a:cxnLst/>
              <a:rect l="l" t="t" r="r" b="b"/>
              <a:pathLst>
                <a:path w="2322" h="342" fill="none" extrusionOk="0">
                  <a:moveTo>
                    <a:pt x="0" y="341"/>
                  </a:moveTo>
                  <a:cubicBezTo>
                    <a:pt x="683" y="0"/>
                    <a:pt x="1570" y="0"/>
                    <a:pt x="2321" y="341"/>
                  </a:cubicBezTo>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1582;p58">
              <a:extLst>
                <a:ext uri="{FF2B5EF4-FFF2-40B4-BE49-F238E27FC236}">
                  <a16:creationId xmlns:a16="http://schemas.microsoft.com/office/drawing/2014/main" id="{868AE735-6420-CE7F-6594-AAA172CA88AB}"/>
                </a:ext>
              </a:extLst>
            </p:cNvPr>
            <p:cNvSpPr/>
            <p:nvPr/>
          </p:nvSpPr>
          <p:spPr>
            <a:xfrm>
              <a:off x="7139937" y="2861110"/>
              <a:ext cx="28156" cy="51754"/>
            </a:xfrm>
            <a:custGeom>
              <a:avLst/>
              <a:gdLst/>
              <a:ahLst/>
              <a:cxnLst/>
              <a:rect l="l" t="t" r="r" b="b"/>
              <a:pathLst>
                <a:path w="2458" h="4518" extrusionOk="0">
                  <a:moveTo>
                    <a:pt x="1979" y="0"/>
                  </a:moveTo>
                  <a:cubicBezTo>
                    <a:pt x="1843" y="0"/>
                    <a:pt x="1706" y="69"/>
                    <a:pt x="1638" y="137"/>
                  </a:cubicBezTo>
                  <a:cubicBezTo>
                    <a:pt x="1229" y="546"/>
                    <a:pt x="956" y="1024"/>
                    <a:pt x="751" y="1502"/>
                  </a:cubicBezTo>
                  <a:lnTo>
                    <a:pt x="0" y="4437"/>
                  </a:lnTo>
                  <a:cubicBezTo>
                    <a:pt x="128" y="4492"/>
                    <a:pt x="261" y="4517"/>
                    <a:pt x="394" y="4517"/>
                  </a:cubicBezTo>
                  <a:cubicBezTo>
                    <a:pt x="756" y="4517"/>
                    <a:pt x="1115" y="4327"/>
                    <a:pt x="1365" y="4028"/>
                  </a:cubicBezTo>
                  <a:cubicBezTo>
                    <a:pt x="1706" y="3618"/>
                    <a:pt x="1979" y="3208"/>
                    <a:pt x="2048" y="2662"/>
                  </a:cubicBezTo>
                  <a:cubicBezTo>
                    <a:pt x="2389" y="1912"/>
                    <a:pt x="2457" y="1092"/>
                    <a:pt x="2253" y="273"/>
                  </a:cubicBezTo>
                  <a:cubicBezTo>
                    <a:pt x="2184" y="137"/>
                    <a:pt x="2116" y="0"/>
                    <a:pt x="1979" y="0"/>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1583;p58">
              <a:extLst>
                <a:ext uri="{FF2B5EF4-FFF2-40B4-BE49-F238E27FC236}">
                  <a16:creationId xmlns:a16="http://schemas.microsoft.com/office/drawing/2014/main" id="{B25BAB46-6C97-5BE9-8D7B-160F1411651C}"/>
                </a:ext>
              </a:extLst>
            </p:cNvPr>
            <p:cNvSpPr/>
            <p:nvPr/>
          </p:nvSpPr>
          <p:spPr>
            <a:xfrm>
              <a:off x="7115698" y="2857983"/>
              <a:ext cx="29714" cy="1569"/>
            </a:xfrm>
            <a:custGeom>
              <a:avLst/>
              <a:gdLst/>
              <a:ahLst/>
              <a:cxnLst/>
              <a:rect l="l" t="t" r="r" b="b"/>
              <a:pathLst>
                <a:path w="2594" h="137" fill="none" extrusionOk="0">
                  <a:moveTo>
                    <a:pt x="0" y="137"/>
                  </a:moveTo>
                  <a:lnTo>
                    <a:pt x="2594" y="0"/>
                  </a:lnTo>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1584;p58">
              <a:extLst>
                <a:ext uri="{FF2B5EF4-FFF2-40B4-BE49-F238E27FC236}">
                  <a16:creationId xmlns:a16="http://schemas.microsoft.com/office/drawing/2014/main" id="{06AC2103-DAC8-4CBB-5A1A-E62B01BB4584}"/>
                </a:ext>
              </a:extLst>
            </p:cNvPr>
            <p:cNvSpPr/>
            <p:nvPr/>
          </p:nvSpPr>
          <p:spPr>
            <a:xfrm>
              <a:off x="7004367" y="3285987"/>
              <a:ext cx="403766" cy="239742"/>
            </a:xfrm>
            <a:custGeom>
              <a:avLst/>
              <a:gdLst/>
              <a:ahLst/>
              <a:cxnLst/>
              <a:rect l="l" t="t" r="r" b="b"/>
              <a:pathLst>
                <a:path w="35248" h="20929" extrusionOk="0">
                  <a:moveTo>
                    <a:pt x="10784" y="19831"/>
                  </a:moveTo>
                  <a:cubicBezTo>
                    <a:pt x="10814" y="19831"/>
                    <a:pt x="10850" y="19836"/>
                    <a:pt x="10887" y="19850"/>
                  </a:cubicBezTo>
                  <a:lnTo>
                    <a:pt x="10887" y="19850"/>
                  </a:lnTo>
                  <a:cubicBezTo>
                    <a:pt x="10818" y="19865"/>
                    <a:pt x="10770" y="19870"/>
                    <a:pt x="10739" y="19870"/>
                  </a:cubicBezTo>
                  <a:cubicBezTo>
                    <a:pt x="10657" y="19870"/>
                    <a:pt x="10699" y="19831"/>
                    <a:pt x="10784" y="19831"/>
                  </a:cubicBezTo>
                  <a:close/>
                  <a:moveTo>
                    <a:pt x="726" y="1"/>
                  </a:moveTo>
                  <a:cubicBezTo>
                    <a:pt x="362" y="1"/>
                    <a:pt x="1" y="399"/>
                    <a:pt x="231" y="860"/>
                  </a:cubicBezTo>
                  <a:lnTo>
                    <a:pt x="10129" y="20655"/>
                  </a:lnTo>
                  <a:cubicBezTo>
                    <a:pt x="10197" y="20860"/>
                    <a:pt x="10402" y="20928"/>
                    <a:pt x="10606" y="20928"/>
                  </a:cubicBezTo>
                  <a:lnTo>
                    <a:pt x="34565" y="20928"/>
                  </a:lnTo>
                  <a:cubicBezTo>
                    <a:pt x="35247" y="20860"/>
                    <a:pt x="35247" y="19904"/>
                    <a:pt x="34565" y="19836"/>
                  </a:cubicBezTo>
                  <a:lnTo>
                    <a:pt x="14497" y="19836"/>
                  </a:lnTo>
                  <a:cubicBezTo>
                    <a:pt x="13917" y="19734"/>
                    <a:pt x="13320" y="19682"/>
                    <a:pt x="12722" y="19682"/>
                  </a:cubicBezTo>
                  <a:cubicBezTo>
                    <a:pt x="12138" y="19682"/>
                    <a:pt x="11554" y="19731"/>
                    <a:pt x="10986" y="19829"/>
                  </a:cubicBezTo>
                  <a:lnTo>
                    <a:pt x="10986" y="19829"/>
                  </a:lnTo>
                  <a:lnTo>
                    <a:pt x="10606" y="19017"/>
                  </a:lnTo>
                  <a:lnTo>
                    <a:pt x="5555" y="8983"/>
                  </a:lnTo>
                  <a:lnTo>
                    <a:pt x="1187" y="314"/>
                  </a:lnTo>
                  <a:cubicBezTo>
                    <a:pt x="1076" y="93"/>
                    <a:pt x="901" y="1"/>
                    <a:pt x="726"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1585;p58">
              <a:extLst>
                <a:ext uri="{FF2B5EF4-FFF2-40B4-BE49-F238E27FC236}">
                  <a16:creationId xmlns:a16="http://schemas.microsoft.com/office/drawing/2014/main" id="{D9B5E52F-181C-47FF-6E21-B53ECE4F4250}"/>
                </a:ext>
              </a:extLst>
            </p:cNvPr>
            <p:cNvSpPr/>
            <p:nvPr/>
          </p:nvSpPr>
          <p:spPr>
            <a:xfrm>
              <a:off x="7388567" y="4104309"/>
              <a:ext cx="139190" cy="354910"/>
            </a:xfrm>
            <a:custGeom>
              <a:avLst/>
              <a:gdLst/>
              <a:ahLst/>
              <a:cxnLst/>
              <a:rect l="l" t="t" r="r" b="b"/>
              <a:pathLst>
                <a:path w="12151" h="30983" extrusionOk="0">
                  <a:moveTo>
                    <a:pt x="3550" y="1"/>
                  </a:moveTo>
                  <a:lnTo>
                    <a:pt x="1" y="5734"/>
                  </a:lnTo>
                  <a:cubicBezTo>
                    <a:pt x="1093" y="9284"/>
                    <a:pt x="2595" y="12628"/>
                    <a:pt x="3482" y="16177"/>
                  </a:cubicBezTo>
                  <a:cubicBezTo>
                    <a:pt x="4574" y="19727"/>
                    <a:pt x="4847" y="23413"/>
                    <a:pt x="4165" y="27099"/>
                  </a:cubicBezTo>
                  <a:cubicBezTo>
                    <a:pt x="3823" y="28191"/>
                    <a:pt x="3482" y="29351"/>
                    <a:pt x="3072" y="30512"/>
                  </a:cubicBezTo>
                  <a:cubicBezTo>
                    <a:pt x="3072" y="30851"/>
                    <a:pt x="3193" y="30982"/>
                    <a:pt x="3378" y="30982"/>
                  </a:cubicBezTo>
                  <a:cubicBezTo>
                    <a:pt x="3863" y="30982"/>
                    <a:pt x="4793" y="30087"/>
                    <a:pt x="5188" y="29692"/>
                  </a:cubicBezTo>
                  <a:cubicBezTo>
                    <a:pt x="6554" y="28259"/>
                    <a:pt x="7577" y="26484"/>
                    <a:pt x="8123" y="24641"/>
                  </a:cubicBezTo>
                  <a:cubicBezTo>
                    <a:pt x="9284" y="20956"/>
                    <a:pt x="8806" y="16792"/>
                    <a:pt x="10581" y="13447"/>
                  </a:cubicBezTo>
                  <a:cubicBezTo>
                    <a:pt x="11059" y="12628"/>
                    <a:pt x="11536" y="11741"/>
                    <a:pt x="11878" y="10853"/>
                  </a:cubicBezTo>
                  <a:cubicBezTo>
                    <a:pt x="12151" y="9966"/>
                    <a:pt x="11878" y="8942"/>
                    <a:pt x="11127" y="8328"/>
                  </a:cubicBezTo>
                  <a:cubicBezTo>
                    <a:pt x="10785" y="8123"/>
                    <a:pt x="10444" y="7987"/>
                    <a:pt x="10103" y="7918"/>
                  </a:cubicBezTo>
                  <a:cubicBezTo>
                    <a:pt x="6554" y="6826"/>
                    <a:pt x="3960" y="3686"/>
                    <a:pt x="3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1586;p58">
              <a:extLst>
                <a:ext uri="{FF2B5EF4-FFF2-40B4-BE49-F238E27FC236}">
                  <a16:creationId xmlns:a16="http://schemas.microsoft.com/office/drawing/2014/main" id="{28D9A61F-8E82-EC86-A6FC-ECF463545135}"/>
                </a:ext>
              </a:extLst>
            </p:cNvPr>
            <p:cNvSpPr/>
            <p:nvPr/>
          </p:nvSpPr>
          <p:spPr>
            <a:xfrm>
              <a:off x="7202481" y="3656293"/>
              <a:ext cx="254908" cy="543769"/>
            </a:xfrm>
            <a:custGeom>
              <a:avLst/>
              <a:gdLst/>
              <a:ahLst/>
              <a:cxnLst/>
              <a:rect l="l" t="t" r="r" b="b"/>
              <a:pathLst>
                <a:path w="22253" h="47470" extrusionOk="0">
                  <a:moveTo>
                    <a:pt x="1434" y="0"/>
                  </a:moveTo>
                  <a:cubicBezTo>
                    <a:pt x="888" y="3754"/>
                    <a:pt x="1" y="8669"/>
                    <a:pt x="1297" y="12218"/>
                  </a:cubicBezTo>
                  <a:cubicBezTo>
                    <a:pt x="5598" y="24436"/>
                    <a:pt x="11331" y="35767"/>
                    <a:pt x="16997" y="47439"/>
                  </a:cubicBezTo>
                  <a:cubicBezTo>
                    <a:pt x="18840" y="46825"/>
                    <a:pt x="20614" y="45869"/>
                    <a:pt x="22252" y="44640"/>
                  </a:cubicBezTo>
                  <a:cubicBezTo>
                    <a:pt x="19727" y="34538"/>
                    <a:pt x="18908" y="23617"/>
                    <a:pt x="13447" y="14675"/>
                  </a:cubicBezTo>
                  <a:cubicBezTo>
                    <a:pt x="12355" y="13105"/>
                    <a:pt x="11400" y="11399"/>
                    <a:pt x="10717" y="9556"/>
                  </a:cubicBezTo>
                  <a:cubicBezTo>
                    <a:pt x="10171" y="7713"/>
                    <a:pt x="10376" y="5461"/>
                    <a:pt x="11809" y="4232"/>
                  </a:cubicBezTo>
                  <a:cubicBezTo>
                    <a:pt x="13720" y="2526"/>
                    <a:pt x="17201" y="2935"/>
                    <a:pt x="18430" y="683"/>
                  </a:cubicBezTo>
                  <a:lnTo>
                    <a:pt x="1434" y="0"/>
                  </a:lnTo>
                  <a:close/>
                  <a:moveTo>
                    <a:pt x="16997" y="47439"/>
                  </a:moveTo>
                  <a:cubicBezTo>
                    <a:pt x="16906" y="47439"/>
                    <a:pt x="16936" y="47469"/>
                    <a:pt x="16966" y="47469"/>
                  </a:cubicBezTo>
                  <a:cubicBezTo>
                    <a:pt x="16981" y="47469"/>
                    <a:pt x="16997" y="47462"/>
                    <a:pt x="16997" y="474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1587;p58">
              <a:extLst>
                <a:ext uri="{FF2B5EF4-FFF2-40B4-BE49-F238E27FC236}">
                  <a16:creationId xmlns:a16="http://schemas.microsoft.com/office/drawing/2014/main" id="{B307C5C7-E08C-4D5C-62F7-6F05BF753568}"/>
                </a:ext>
              </a:extLst>
            </p:cNvPr>
            <p:cNvSpPr/>
            <p:nvPr/>
          </p:nvSpPr>
          <p:spPr>
            <a:xfrm>
              <a:off x="7678654" y="2897857"/>
              <a:ext cx="154826" cy="275665"/>
            </a:xfrm>
            <a:custGeom>
              <a:avLst/>
              <a:gdLst/>
              <a:ahLst/>
              <a:cxnLst/>
              <a:rect l="l" t="t" r="r" b="b"/>
              <a:pathLst>
                <a:path w="13516" h="24065" extrusionOk="0">
                  <a:moveTo>
                    <a:pt x="11194" y="0"/>
                  </a:moveTo>
                  <a:lnTo>
                    <a:pt x="2731" y="7850"/>
                  </a:lnTo>
                  <a:cubicBezTo>
                    <a:pt x="4027" y="9556"/>
                    <a:pt x="4232" y="11809"/>
                    <a:pt x="4232" y="13925"/>
                  </a:cubicBezTo>
                  <a:cubicBezTo>
                    <a:pt x="4232" y="14539"/>
                    <a:pt x="4164" y="15085"/>
                    <a:pt x="4096" y="15631"/>
                  </a:cubicBezTo>
                  <a:cubicBezTo>
                    <a:pt x="3891" y="16177"/>
                    <a:pt x="3686" y="16655"/>
                    <a:pt x="3481" y="17133"/>
                  </a:cubicBezTo>
                  <a:cubicBezTo>
                    <a:pt x="2321" y="19386"/>
                    <a:pt x="1161" y="21706"/>
                    <a:pt x="0" y="24027"/>
                  </a:cubicBezTo>
                  <a:cubicBezTo>
                    <a:pt x="135" y="24052"/>
                    <a:pt x="270" y="24064"/>
                    <a:pt x="405" y="24064"/>
                  </a:cubicBezTo>
                  <a:cubicBezTo>
                    <a:pt x="1360" y="24064"/>
                    <a:pt x="2303" y="23473"/>
                    <a:pt x="3140" y="22935"/>
                  </a:cubicBezTo>
                  <a:lnTo>
                    <a:pt x="7167" y="20409"/>
                  </a:lnTo>
                  <a:cubicBezTo>
                    <a:pt x="9420" y="19044"/>
                    <a:pt x="11536" y="17543"/>
                    <a:pt x="13515" y="15836"/>
                  </a:cubicBezTo>
                  <a:cubicBezTo>
                    <a:pt x="12560" y="14949"/>
                    <a:pt x="11741" y="13857"/>
                    <a:pt x="11263" y="12628"/>
                  </a:cubicBezTo>
                  <a:cubicBezTo>
                    <a:pt x="10444" y="10649"/>
                    <a:pt x="10239" y="8464"/>
                    <a:pt x="10444" y="6348"/>
                  </a:cubicBezTo>
                  <a:cubicBezTo>
                    <a:pt x="10648" y="4232"/>
                    <a:pt x="11058" y="2048"/>
                    <a:pt x="11194" y="0"/>
                  </a:cubicBezTo>
                  <a:close/>
                </a:path>
              </a:pathLst>
            </a:custGeom>
            <a:solidFill>
              <a:srgbClr val="DD9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1588;p58">
              <a:extLst>
                <a:ext uri="{FF2B5EF4-FFF2-40B4-BE49-F238E27FC236}">
                  <a16:creationId xmlns:a16="http://schemas.microsoft.com/office/drawing/2014/main" id="{CF918FFC-0E18-9699-8313-741D80FAB154}"/>
                </a:ext>
              </a:extLst>
            </p:cNvPr>
            <p:cNvSpPr/>
            <p:nvPr/>
          </p:nvSpPr>
          <p:spPr>
            <a:xfrm>
              <a:off x="7123281" y="4162169"/>
              <a:ext cx="184769" cy="330935"/>
            </a:xfrm>
            <a:custGeom>
              <a:avLst/>
              <a:gdLst/>
              <a:ahLst/>
              <a:cxnLst/>
              <a:rect l="l" t="t" r="r" b="b"/>
              <a:pathLst>
                <a:path w="16130" h="28890" extrusionOk="0">
                  <a:moveTo>
                    <a:pt x="11556" y="1"/>
                  </a:moveTo>
                  <a:lnTo>
                    <a:pt x="6164" y="4096"/>
                  </a:lnTo>
                  <a:cubicBezTo>
                    <a:pt x="5959" y="7782"/>
                    <a:pt x="6096" y="11468"/>
                    <a:pt x="5686" y="15085"/>
                  </a:cubicBezTo>
                  <a:cubicBezTo>
                    <a:pt x="5481" y="18771"/>
                    <a:pt x="4321" y="22321"/>
                    <a:pt x="2410" y="25461"/>
                  </a:cubicBezTo>
                  <a:cubicBezTo>
                    <a:pt x="1659" y="26484"/>
                    <a:pt x="976" y="27372"/>
                    <a:pt x="157" y="28259"/>
                  </a:cubicBezTo>
                  <a:cubicBezTo>
                    <a:pt x="1" y="28729"/>
                    <a:pt x="193" y="28889"/>
                    <a:pt x="529" y="28889"/>
                  </a:cubicBezTo>
                  <a:cubicBezTo>
                    <a:pt x="1071" y="28889"/>
                    <a:pt x="1988" y="28470"/>
                    <a:pt x="2410" y="28259"/>
                  </a:cubicBezTo>
                  <a:cubicBezTo>
                    <a:pt x="4184" y="27440"/>
                    <a:pt x="5754" y="26211"/>
                    <a:pt x="6983" y="24641"/>
                  </a:cubicBezTo>
                  <a:cubicBezTo>
                    <a:pt x="9372" y="21638"/>
                    <a:pt x="10396" y="17543"/>
                    <a:pt x="13263" y="15085"/>
                  </a:cubicBezTo>
                  <a:cubicBezTo>
                    <a:pt x="14082" y="14471"/>
                    <a:pt x="14764" y="13857"/>
                    <a:pt x="15379" y="13174"/>
                  </a:cubicBezTo>
                  <a:cubicBezTo>
                    <a:pt x="16061" y="12423"/>
                    <a:pt x="16129" y="11331"/>
                    <a:pt x="15652" y="10512"/>
                  </a:cubicBezTo>
                  <a:cubicBezTo>
                    <a:pt x="15379" y="10239"/>
                    <a:pt x="15105" y="9966"/>
                    <a:pt x="14832" y="9761"/>
                  </a:cubicBezTo>
                  <a:cubicBezTo>
                    <a:pt x="11829" y="7441"/>
                    <a:pt x="10600" y="3618"/>
                    <a:pt x="11556" y="1"/>
                  </a:cubicBezTo>
                  <a:close/>
                </a:path>
              </a:pathLst>
            </a:custGeom>
            <a:solidFill>
              <a:srgbClr val="09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1589;p58">
              <a:extLst>
                <a:ext uri="{FF2B5EF4-FFF2-40B4-BE49-F238E27FC236}">
                  <a16:creationId xmlns:a16="http://schemas.microsoft.com/office/drawing/2014/main" id="{FF456BCE-1255-17D7-06ED-EED3943258DC}"/>
                </a:ext>
              </a:extLst>
            </p:cNvPr>
            <p:cNvSpPr/>
            <p:nvPr/>
          </p:nvSpPr>
          <p:spPr>
            <a:xfrm>
              <a:off x="7158700" y="3474892"/>
              <a:ext cx="785802" cy="784244"/>
            </a:xfrm>
            <a:custGeom>
              <a:avLst/>
              <a:gdLst/>
              <a:ahLst/>
              <a:cxnLst/>
              <a:rect l="l" t="t" r="r" b="b"/>
              <a:pathLst>
                <a:path w="68599" h="68463" extrusionOk="0">
                  <a:moveTo>
                    <a:pt x="55493" y="0"/>
                  </a:moveTo>
                  <a:cubicBezTo>
                    <a:pt x="53923" y="3481"/>
                    <a:pt x="49691" y="4778"/>
                    <a:pt x="45869" y="5393"/>
                  </a:cubicBezTo>
                  <a:cubicBezTo>
                    <a:pt x="34880" y="7167"/>
                    <a:pt x="25051" y="7850"/>
                    <a:pt x="9010" y="10580"/>
                  </a:cubicBezTo>
                  <a:cubicBezTo>
                    <a:pt x="7235" y="10853"/>
                    <a:pt x="5529" y="11331"/>
                    <a:pt x="3891" y="11945"/>
                  </a:cubicBezTo>
                  <a:cubicBezTo>
                    <a:pt x="2184" y="12901"/>
                    <a:pt x="956" y="14607"/>
                    <a:pt x="546" y="16519"/>
                  </a:cubicBezTo>
                  <a:cubicBezTo>
                    <a:pt x="137" y="18430"/>
                    <a:pt x="0" y="20341"/>
                    <a:pt x="137" y="22321"/>
                  </a:cubicBezTo>
                  <a:cubicBezTo>
                    <a:pt x="683" y="37678"/>
                    <a:pt x="1570" y="53105"/>
                    <a:pt x="3004" y="68462"/>
                  </a:cubicBezTo>
                  <a:lnTo>
                    <a:pt x="6826" y="67234"/>
                  </a:lnTo>
                  <a:cubicBezTo>
                    <a:pt x="7304" y="67097"/>
                    <a:pt x="7713" y="66893"/>
                    <a:pt x="8123" y="66551"/>
                  </a:cubicBezTo>
                  <a:cubicBezTo>
                    <a:pt x="8464" y="65869"/>
                    <a:pt x="8601" y="65118"/>
                    <a:pt x="8464" y="64367"/>
                  </a:cubicBezTo>
                  <a:cubicBezTo>
                    <a:pt x="7918" y="58224"/>
                    <a:pt x="9488" y="52081"/>
                    <a:pt x="10580" y="46074"/>
                  </a:cubicBezTo>
                  <a:cubicBezTo>
                    <a:pt x="11672" y="39999"/>
                    <a:pt x="12218" y="33515"/>
                    <a:pt x="9966" y="27781"/>
                  </a:cubicBezTo>
                  <a:cubicBezTo>
                    <a:pt x="9420" y="26962"/>
                    <a:pt x="9283" y="25938"/>
                    <a:pt x="9420" y="24983"/>
                  </a:cubicBezTo>
                  <a:cubicBezTo>
                    <a:pt x="9829" y="23344"/>
                    <a:pt x="12082" y="23003"/>
                    <a:pt x="13788" y="23003"/>
                  </a:cubicBezTo>
                  <a:cubicBezTo>
                    <a:pt x="23175" y="23102"/>
                    <a:pt x="32599" y="23888"/>
                    <a:pt x="41953" y="23888"/>
                  </a:cubicBezTo>
                  <a:cubicBezTo>
                    <a:pt x="45454" y="23888"/>
                    <a:pt x="48946" y="23778"/>
                    <a:pt x="52422" y="23481"/>
                  </a:cubicBezTo>
                  <a:cubicBezTo>
                    <a:pt x="57746" y="23003"/>
                    <a:pt x="63684" y="21774"/>
                    <a:pt x="66551" y="17269"/>
                  </a:cubicBezTo>
                  <a:cubicBezTo>
                    <a:pt x="67984" y="14880"/>
                    <a:pt x="68599" y="12014"/>
                    <a:pt x="68257" y="9215"/>
                  </a:cubicBezTo>
                  <a:cubicBezTo>
                    <a:pt x="67916" y="6485"/>
                    <a:pt x="67302" y="3755"/>
                    <a:pt x="66415" y="1092"/>
                  </a:cubicBezTo>
                  <a:lnTo>
                    <a:pt x="554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1590;p58">
              <a:extLst>
                <a:ext uri="{FF2B5EF4-FFF2-40B4-BE49-F238E27FC236}">
                  <a16:creationId xmlns:a16="http://schemas.microsoft.com/office/drawing/2014/main" id="{2681DBFB-B97F-8063-E687-4ADB02C901E8}"/>
                </a:ext>
              </a:extLst>
            </p:cNvPr>
            <p:cNvSpPr/>
            <p:nvPr/>
          </p:nvSpPr>
          <p:spPr>
            <a:xfrm>
              <a:off x="7232195" y="3463162"/>
              <a:ext cx="413629" cy="78982"/>
            </a:xfrm>
            <a:custGeom>
              <a:avLst/>
              <a:gdLst/>
              <a:ahLst/>
              <a:cxnLst/>
              <a:rect l="l" t="t" r="r" b="b"/>
              <a:pathLst>
                <a:path w="36109" h="6895" extrusionOk="0">
                  <a:moveTo>
                    <a:pt x="15017" y="0"/>
                  </a:moveTo>
                  <a:cubicBezTo>
                    <a:pt x="13857" y="0"/>
                    <a:pt x="12082" y="69"/>
                    <a:pt x="10922" y="137"/>
                  </a:cubicBezTo>
                  <a:cubicBezTo>
                    <a:pt x="7918" y="342"/>
                    <a:pt x="5529" y="1297"/>
                    <a:pt x="2594" y="2185"/>
                  </a:cubicBezTo>
                  <a:cubicBezTo>
                    <a:pt x="1912" y="2390"/>
                    <a:pt x="1297" y="2799"/>
                    <a:pt x="888" y="3345"/>
                  </a:cubicBezTo>
                  <a:cubicBezTo>
                    <a:pt x="478" y="3891"/>
                    <a:pt x="478" y="4642"/>
                    <a:pt x="0" y="5052"/>
                  </a:cubicBezTo>
                  <a:cubicBezTo>
                    <a:pt x="78" y="5110"/>
                    <a:pt x="166" y="5135"/>
                    <a:pt x="258" y="5135"/>
                  </a:cubicBezTo>
                  <a:cubicBezTo>
                    <a:pt x="489" y="5135"/>
                    <a:pt x="741" y="4974"/>
                    <a:pt x="888" y="4779"/>
                  </a:cubicBezTo>
                  <a:cubicBezTo>
                    <a:pt x="1024" y="4437"/>
                    <a:pt x="1229" y="4232"/>
                    <a:pt x="1502" y="3959"/>
                  </a:cubicBezTo>
                  <a:cubicBezTo>
                    <a:pt x="2116" y="3686"/>
                    <a:pt x="2731" y="3482"/>
                    <a:pt x="3413" y="3345"/>
                  </a:cubicBezTo>
                  <a:cubicBezTo>
                    <a:pt x="4915" y="3140"/>
                    <a:pt x="5393" y="3277"/>
                    <a:pt x="6894" y="3072"/>
                  </a:cubicBezTo>
                  <a:cubicBezTo>
                    <a:pt x="7133" y="3038"/>
                    <a:pt x="7355" y="3021"/>
                    <a:pt x="7577" y="3021"/>
                  </a:cubicBezTo>
                  <a:cubicBezTo>
                    <a:pt x="7799" y="3021"/>
                    <a:pt x="8021" y="3038"/>
                    <a:pt x="8260" y="3072"/>
                  </a:cubicBezTo>
                  <a:cubicBezTo>
                    <a:pt x="9019" y="3325"/>
                    <a:pt x="9778" y="3466"/>
                    <a:pt x="10538" y="3466"/>
                  </a:cubicBezTo>
                  <a:cubicBezTo>
                    <a:pt x="10802" y="3466"/>
                    <a:pt x="11067" y="3449"/>
                    <a:pt x="11331" y="3413"/>
                  </a:cubicBezTo>
                  <a:cubicBezTo>
                    <a:pt x="11809" y="3345"/>
                    <a:pt x="12218" y="3140"/>
                    <a:pt x="12628" y="2867"/>
                  </a:cubicBezTo>
                  <a:cubicBezTo>
                    <a:pt x="12990" y="2591"/>
                    <a:pt x="13364" y="2487"/>
                    <a:pt x="13748" y="2487"/>
                  </a:cubicBezTo>
                  <a:cubicBezTo>
                    <a:pt x="14597" y="2487"/>
                    <a:pt x="15489" y="2995"/>
                    <a:pt x="16382" y="3277"/>
                  </a:cubicBezTo>
                  <a:cubicBezTo>
                    <a:pt x="17542" y="3618"/>
                    <a:pt x="18771" y="3891"/>
                    <a:pt x="19932" y="4096"/>
                  </a:cubicBezTo>
                  <a:lnTo>
                    <a:pt x="26348" y="5461"/>
                  </a:lnTo>
                  <a:cubicBezTo>
                    <a:pt x="29556" y="6212"/>
                    <a:pt x="32832" y="6690"/>
                    <a:pt x="36108" y="6894"/>
                  </a:cubicBezTo>
                  <a:lnTo>
                    <a:pt x="34675" y="1229"/>
                  </a:lnTo>
                  <a:cubicBezTo>
                    <a:pt x="32354" y="1024"/>
                    <a:pt x="29624" y="615"/>
                    <a:pt x="27372" y="342"/>
                  </a:cubicBezTo>
                  <a:cubicBezTo>
                    <a:pt x="23071" y="0"/>
                    <a:pt x="19317" y="137"/>
                    <a:pt x="15017" y="0"/>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1591;p58">
              <a:extLst>
                <a:ext uri="{FF2B5EF4-FFF2-40B4-BE49-F238E27FC236}">
                  <a16:creationId xmlns:a16="http://schemas.microsoft.com/office/drawing/2014/main" id="{EE3F3A3A-EA19-9A6C-FE7F-9D30465BF061}"/>
                </a:ext>
              </a:extLst>
            </p:cNvPr>
            <p:cNvSpPr/>
            <p:nvPr/>
          </p:nvSpPr>
          <p:spPr>
            <a:xfrm>
              <a:off x="7639558" y="3058147"/>
              <a:ext cx="276799" cy="504719"/>
            </a:xfrm>
            <a:custGeom>
              <a:avLst/>
              <a:gdLst/>
              <a:ahLst/>
              <a:cxnLst/>
              <a:rect l="l" t="t" r="r" b="b"/>
              <a:pathLst>
                <a:path w="24164" h="44061" extrusionOk="0">
                  <a:moveTo>
                    <a:pt x="15904" y="0"/>
                  </a:moveTo>
                  <a:lnTo>
                    <a:pt x="15904" y="68"/>
                  </a:lnTo>
                  <a:cubicBezTo>
                    <a:pt x="13720" y="3754"/>
                    <a:pt x="10034" y="6280"/>
                    <a:pt x="5871" y="7167"/>
                  </a:cubicBezTo>
                  <a:cubicBezTo>
                    <a:pt x="5461" y="7167"/>
                    <a:pt x="4983" y="7372"/>
                    <a:pt x="4642" y="7577"/>
                  </a:cubicBezTo>
                  <a:cubicBezTo>
                    <a:pt x="4369" y="7850"/>
                    <a:pt x="4096" y="8191"/>
                    <a:pt x="3959" y="8532"/>
                  </a:cubicBezTo>
                  <a:lnTo>
                    <a:pt x="1980" y="12696"/>
                  </a:lnTo>
                  <a:cubicBezTo>
                    <a:pt x="1161" y="14129"/>
                    <a:pt x="615" y="15699"/>
                    <a:pt x="342" y="17338"/>
                  </a:cubicBezTo>
                  <a:cubicBezTo>
                    <a:pt x="0" y="20341"/>
                    <a:pt x="1639" y="23208"/>
                    <a:pt x="2662" y="26075"/>
                  </a:cubicBezTo>
                  <a:cubicBezTo>
                    <a:pt x="4232" y="30443"/>
                    <a:pt x="4437" y="35153"/>
                    <a:pt x="3209" y="39658"/>
                  </a:cubicBezTo>
                  <a:cubicBezTo>
                    <a:pt x="3072" y="39931"/>
                    <a:pt x="3072" y="40340"/>
                    <a:pt x="3277" y="40682"/>
                  </a:cubicBezTo>
                  <a:cubicBezTo>
                    <a:pt x="3345" y="40750"/>
                    <a:pt x="3482" y="40818"/>
                    <a:pt x="3618" y="40886"/>
                  </a:cubicBezTo>
                  <a:cubicBezTo>
                    <a:pt x="6417" y="42047"/>
                    <a:pt x="9420" y="42934"/>
                    <a:pt x="12423" y="43344"/>
                  </a:cubicBezTo>
                  <a:cubicBezTo>
                    <a:pt x="14402" y="43796"/>
                    <a:pt x="16381" y="44061"/>
                    <a:pt x="18399" y="44061"/>
                  </a:cubicBezTo>
                  <a:cubicBezTo>
                    <a:pt x="18817" y="44061"/>
                    <a:pt x="19237" y="44050"/>
                    <a:pt x="19659" y="44026"/>
                  </a:cubicBezTo>
                  <a:cubicBezTo>
                    <a:pt x="21228" y="43890"/>
                    <a:pt x="22730" y="43548"/>
                    <a:pt x="24163" y="42866"/>
                  </a:cubicBezTo>
                  <a:cubicBezTo>
                    <a:pt x="23822" y="41910"/>
                    <a:pt x="23344" y="41091"/>
                    <a:pt x="22730" y="40340"/>
                  </a:cubicBezTo>
                  <a:cubicBezTo>
                    <a:pt x="19454" y="35699"/>
                    <a:pt x="19181" y="29419"/>
                    <a:pt x="20887" y="24027"/>
                  </a:cubicBezTo>
                  <a:cubicBezTo>
                    <a:pt x="21638" y="22047"/>
                    <a:pt x="22321" y="19931"/>
                    <a:pt x="22798" y="17884"/>
                  </a:cubicBezTo>
                  <a:cubicBezTo>
                    <a:pt x="23276" y="14607"/>
                    <a:pt x="22730" y="11263"/>
                    <a:pt x="21228" y="8328"/>
                  </a:cubicBezTo>
                  <a:cubicBezTo>
                    <a:pt x="19727" y="5393"/>
                    <a:pt x="17952" y="2594"/>
                    <a:pt x="15904" y="0"/>
                  </a:cubicBezTo>
                  <a:close/>
                </a:path>
              </a:pathLst>
            </a:custGeom>
            <a:solidFill>
              <a:srgbClr val="FEB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1592;p58">
              <a:extLst>
                <a:ext uri="{FF2B5EF4-FFF2-40B4-BE49-F238E27FC236}">
                  <a16:creationId xmlns:a16="http://schemas.microsoft.com/office/drawing/2014/main" id="{B375546C-49A3-04F0-7406-0D3A2361E762}"/>
                </a:ext>
              </a:extLst>
            </p:cNvPr>
            <p:cNvSpPr/>
            <p:nvPr/>
          </p:nvSpPr>
          <p:spPr>
            <a:xfrm>
              <a:off x="7603589" y="3459118"/>
              <a:ext cx="48489" cy="88501"/>
            </a:xfrm>
            <a:custGeom>
              <a:avLst/>
              <a:gdLst/>
              <a:ahLst/>
              <a:cxnLst/>
              <a:rect l="l" t="t" r="r" b="b"/>
              <a:pathLst>
                <a:path w="4233" h="7726" extrusionOk="0">
                  <a:moveTo>
                    <a:pt x="1025" y="1"/>
                  </a:moveTo>
                  <a:cubicBezTo>
                    <a:pt x="957" y="1"/>
                    <a:pt x="888" y="5"/>
                    <a:pt x="820" y="12"/>
                  </a:cubicBezTo>
                  <a:cubicBezTo>
                    <a:pt x="751" y="12"/>
                    <a:pt x="683" y="12"/>
                    <a:pt x="615" y="80"/>
                  </a:cubicBezTo>
                  <a:cubicBezTo>
                    <a:pt x="547" y="149"/>
                    <a:pt x="547" y="285"/>
                    <a:pt x="547" y="422"/>
                  </a:cubicBezTo>
                  <a:cubicBezTo>
                    <a:pt x="615" y="2674"/>
                    <a:pt x="410" y="4858"/>
                    <a:pt x="1" y="7111"/>
                  </a:cubicBezTo>
                  <a:cubicBezTo>
                    <a:pt x="1" y="7179"/>
                    <a:pt x="1" y="7247"/>
                    <a:pt x="1" y="7247"/>
                  </a:cubicBezTo>
                  <a:cubicBezTo>
                    <a:pt x="69" y="7384"/>
                    <a:pt x="137" y="7384"/>
                    <a:pt x="274" y="7384"/>
                  </a:cubicBezTo>
                  <a:cubicBezTo>
                    <a:pt x="1434" y="7589"/>
                    <a:pt x="2594" y="7725"/>
                    <a:pt x="3755" y="7725"/>
                  </a:cubicBezTo>
                  <a:lnTo>
                    <a:pt x="4233" y="695"/>
                  </a:lnTo>
                  <a:lnTo>
                    <a:pt x="4233" y="695"/>
                  </a:lnTo>
                  <a:cubicBezTo>
                    <a:pt x="4091" y="739"/>
                    <a:pt x="3950" y="758"/>
                    <a:pt x="3809" y="758"/>
                  </a:cubicBezTo>
                  <a:cubicBezTo>
                    <a:pt x="2917" y="758"/>
                    <a:pt x="2014" y="1"/>
                    <a:pt x="1025" y="1"/>
                  </a:cubicBezTo>
                  <a:close/>
                </a:path>
              </a:pathLst>
            </a:custGeom>
            <a:solidFill>
              <a:srgbClr val="EF8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1593;p58">
              <a:extLst>
                <a:ext uri="{FF2B5EF4-FFF2-40B4-BE49-F238E27FC236}">
                  <a16:creationId xmlns:a16="http://schemas.microsoft.com/office/drawing/2014/main" id="{DC714C76-056C-CC12-80A5-4F93DDFFE6B4}"/>
                </a:ext>
              </a:extLst>
            </p:cNvPr>
            <p:cNvSpPr/>
            <p:nvPr/>
          </p:nvSpPr>
          <p:spPr>
            <a:xfrm>
              <a:off x="7615525" y="3468637"/>
              <a:ext cx="14662" cy="11100"/>
            </a:xfrm>
            <a:custGeom>
              <a:avLst/>
              <a:gdLst/>
              <a:ahLst/>
              <a:cxnLst/>
              <a:rect l="l" t="t" r="r" b="b"/>
              <a:pathLst>
                <a:path w="1280" h="969" extrusionOk="0">
                  <a:moveTo>
                    <a:pt x="597" y="0"/>
                  </a:moveTo>
                  <a:cubicBezTo>
                    <a:pt x="1" y="54"/>
                    <a:pt x="566" y="968"/>
                    <a:pt x="961" y="968"/>
                  </a:cubicBezTo>
                  <a:cubicBezTo>
                    <a:pt x="1063" y="968"/>
                    <a:pt x="1155" y="906"/>
                    <a:pt x="1211" y="751"/>
                  </a:cubicBezTo>
                  <a:cubicBezTo>
                    <a:pt x="1279" y="342"/>
                    <a:pt x="1006" y="0"/>
                    <a:pt x="597" y="0"/>
                  </a:cubicBezTo>
                  <a:close/>
                </a:path>
              </a:pathLst>
            </a:custGeom>
            <a:solidFill>
              <a:srgbClr val="FEB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1594;p58">
              <a:extLst>
                <a:ext uri="{FF2B5EF4-FFF2-40B4-BE49-F238E27FC236}">
                  <a16:creationId xmlns:a16="http://schemas.microsoft.com/office/drawing/2014/main" id="{44BBA0AB-CF58-1308-F40A-D1E9B9A194F0}"/>
                </a:ext>
              </a:extLst>
            </p:cNvPr>
            <p:cNvSpPr/>
            <p:nvPr/>
          </p:nvSpPr>
          <p:spPr>
            <a:xfrm>
              <a:off x="7633303" y="3103177"/>
              <a:ext cx="307292" cy="522634"/>
            </a:xfrm>
            <a:custGeom>
              <a:avLst/>
              <a:gdLst/>
              <a:ahLst/>
              <a:cxnLst/>
              <a:rect l="l" t="t" r="r" b="b"/>
              <a:pathLst>
                <a:path w="26826" h="45625" extrusionOk="0">
                  <a:moveTo>
                    <a:pt x="16048" y="1"/>
                  </a:moveTo>
                  <a:cubicBezTo>
                    <a:pt x="15694" y="1"/>
                    <a:pt x="15345" y="55"/>
                    <a:pt x="15017" y="165"/>
                  </a:cubicBezTo>
                  <a:lnTo>
                    <a:pt x="15222" y="165"/>
                  </a:lnTo>
                  <a:cubicBezTo>
                    <a:pt x="13242" y="1052"/>
                    <a:pt x="11672" y="2622"/>
                    <a:pt x="10990" y="4670"/>
                  </a:cubicBezTo>
                  <a:cubicBezTo>
                    <a:pt x="10239" y="6649"/>
                    <a:pt x="9898" y="8765"/>
                    <a:pt x="9966" y="10949"/>
                  </a:cubicBezTo>
                  <a:cubicBezTo>
                    <a:pt x="9898" y="13611"/>
                    <a:pt x="10034" y="16342"/>
                    <a:pt x="9966" y="19072"/>
                  </a:cubicBezTo>
                  <a:cubicBezTo>
                    <a:pt x="9966" y="21051"/>
                    <a:pt x="9556" y="22963"/>
                    <a:pt x="8806" y="24806"/>
                  </a:cubicBezTo>
                  <a:cubicBezTo>
                    <a:pt x="7782" y="27126"/>
                    <a:pt x="5870" y="28833"/>
                    <a:pt x="3481" y="29720"/>
                  </a:cubicBezTo>
                  <a:cubicBezTo>
                    <a:pt x="2867" y="29857"/>
                    <a:pt x="2253" y="30130"/>
                    <a:pt x="1775" y="30471"/>
                  </a:cubicBezTo>
                  <a:cubicBezTo>
                    <a:pt x="683" y="31426"/>
                    <a:pt x="888" y="33201"/>
                    <a:pt x="956" y="34635"/>
                  </a:cubicBezTo>
                  <a:cubicBezTo>
                    <a:pt x="1024" y="36000"/>
                    <a:pt x="751" y="37297"/>
                    <a:pt x="273" y="38594"/>
                  </a:cubicBezTo>
                  <a:cubicBezTo>
                    <a:pt x="69" y="38935"/>
                    <a:pt x="0" y="39344"/>
                    <a:pt x="69" y="39754"/>
                  </a:cubicBezTo>
                  <a:cubicBezTo>
                    <a:pt x="137" y="40027"/>
                    <a:pt x="342" y="40300"/>
                    <a:pt x="546" y="40505"/>
                  </a:cubicBezTo>
                  <a:cubicBezTo>
                    <a:pt x="3891" y="43781"/>
                    <a:pt x="8464" y="45624"/>
                    <a:pt x="13174" y="45624"/>
                  </a:cubicBezTo>
                  <a:cubicBezTo>
                    <a:pt x="15836" y="45624"/>
                    <a:pt x="18430" y="44873"/>
                    <a:pt x="20682" y="43440"/>
                  </a:cubicBezTo>
                  <a:cubicBezTo>
                    <a:pt x="23276" y="41460"/>
                    <a:pt x="25051" y="38730"/>
                    <a:pt x="25802" y="35590"/>
                  </a:cubicBezTo>
                  <a:cubicBezTo>
                    <a:pt x="26552" y="32450"/>
                    <a:pt x="26825" y="29242"/>
                    <a:pt x="26552" y="26102"/>
                  </a:cubicBezTo>
                  <a:cubicBezTo>
                    <a:pt x="26348" y="20505"/>
                    <a:pt x="25597" y="15045"/>
                    <a:pt x="24300" y="9584"/>
                  </a:cubicBezTo>
                  <a:cubicBezTo>
                    <a:pt x="23890" y="7673"/>
                    <a:pt x="23208" y="5830"/>
                    <a:pt x="22184" y="4124"/>
                  </a:cubicBezTo>
                  <a:cubicBezTo>
                    <a:pt x="21092" y="2417"/>
                    <a:pt x="19454" y="1120"/>
                    <a:pt x="17611" y="369"/>
                  </a:cubicBezTo>
                  <a:cubicBezTo>
                    <a:pt x="17119" y="124"/>
                    <a:pt x="16579" y="1"/>
                    <a:pt x="16048" y="1"/>
                  </a:cubicBezTo>
                  <a:close/>
                </a:path>
              </a:pathLst>
            </a:custGeom>
            <a:solidFill>
              <a:srgbClr val="FFA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1595;p58">
              <a:extLst>
                <a:ext uri="{FF2B5EF4-FFF2-40B4-BE49-F238E27FC236}">
                  <a16:creationId xmlns:a16="http://schemas.microsoft.com/office/drawing/2014/main" id="{1871F078-C322-8D9E-3223-7C9DDCF5650C}"/>
                </a:ext>
              </a:extLst>
            </p:cNvPr>
            <p:cNvSpPr/>
            <p:nvPr/>
          </p:nvSpPr>
          <p:spPr>
            <a:xfrm>
              <a:off x="7670051" y="3300524"/>
              <a:ext cx="207209" cy="263511"/>
            </a:xfrm>
            <a:custGeom>
              <a:avLst/>
              <a:gdLst/>
              <a:ahLst/>
              <a:cxnLst/>
              <a:rect l="l" t="t" r="r" b="b"/>
              <a:pathLst>
                <a:path w="18089" h="23004" extrusionOk="0">
                  <a:moveTo>
                    <a:pt x="15427" y="1"/>
                  </a:moveTo>
                  <a:cubicBezTo>
                    <a:pt x="15358" y="752"/>
                    <a:pt x="15358" y="1503"/>
                    <a:pt x="15358" y="2322"/>
                  </a:cubicBezTo>
                  <a:cubicBezTo>
                    <a:pt x="15495" y="5803"/>
                    <a:pt x="14812" y="9352"/>
                    <a:pt x="13311" y="12560"/>
                  </a:cubicBezTo>
                  <a:cubicBezTo>
                    <a:pt x="11809" y="15768"/>
                    <a:pt x="8942" y="18157"/>
                    <a:pt x="5529" y="19113"/>
                  </a:cubicBezTo>
                  <a:cubicBezTo>
                    <a:pt x="4301" y="19295"/>
                    <a:pt x="3072" y="19386"/>
                    <a:pt x="1843" y="19386"/>
                  </a:cubicBezTo>
                  <a:cubicBezTo>
                    <a:pt x="1229" y="19386"/>
                    <a:pt x="615" y="19363"/>
                    <a:pt x="0" y="19318"/>
                  </a:cubicBezTo>
                  <a:lnTo>
                    <a:pt x="0" y="19318"/>
                  </a:lnTo>
                  <a:lnTo>
                    <a:pt x="137" y="19386"/>
                  </a:lnTo>
                  <a:cubicBezTo>
                    <a:pt x="2731" y="21092"/>
                    <a:pt x="5529" y="22935"/>
                    <a:pt x="8669" y="23004"/>
                  </a:cubicBezTo>
                  <a:cubicBezTo>
                    <a:pt x="10376" y="23004"/>
                    <a:pt x="12082" y="22594"/>
                    <a:pt x="13584" y="21775"/>
                  </a:cubicBezTo>
                  <a:cubicBezTo>
                    <a:pt x="14266" y="21502"/>
                    <a:pt x="14949" y="21024"/>
                    <a:pt x="15495" y="20546"/>
                  </a:cubicBezTo>
                  <a:cubicBezTo>
                    <a:pt x="16382" y="19659"/>
                    <a:pt x="16997" y="18635"/>
                    <a:pt x="17270" y="17407"/>
                  </a:cubicBezTo>
                  <a:cubicBezTo>
                    <a:pt x="17679" y="16110"/>
                    <a:pt x="17816" y="14676"/>
                    <a:pt x="17884" y="13311"/>
                  </a:cubicBezTo>
                  <a:cubicBezTo>
                    <a:pt x="18089" y="9216"/>
                    <a:pt x="17543" y="5120"/>
                    <a:pt x="16450" y="1230"/>
                  </a:cubicBezTo>
                  <a:cubicBezTo>
                    <a:pt x="16314" y="684"/>
                    <a:pt x="15973" y="1"/>
                    <a:pt x="15427" y="1"/>
                  </a:cubicBezTo>
                  <a:close/>
                </a:path>
              </a:pathLst>
            </a:custGeom>
            <a:solidFill>
              <a:srgbClr val="EF8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1596;p58">
              <a:extLst>
                <a:ext uri="{FF2B5EF4-FFF2-40B4-BE49-F238E27FC236}">
                  <a16:creationId xmlns:a16="http://schemas.microsoft.com/office/drawing/2014/main" id="{D185B4A3-BE0A-3DE1-0200-A216A17ABA22}"/>
                </a:ext>
              </a:extLst>
            </p:cNvPr>
            <p:cNvSpPr/>
            <p:nvPr/>
          </p:nvSpPr>
          <p:spPr>
            <a:xfrm>
              <a:off x="7708368" y="3322426"/>
              <a:ext cx="87573" cy="140782"/>
            </a:xfrm>
            <a:custGeom>
              <a:avLst/>
              <a:gdLst/>
              <a:ahLst/>
              <a:cxnLst/>
              <a:rect l="l" t="t" r="r" b="b"/>
              <a:pathLst>
                <a:path w="7645" h="12290" extrusionOk="0">
                  <a:moveTo>
                    <a:pt x="6894" y="0"/>
                  </a:moveTo>
                  <a:cubicBezTo>
                    <a:pt x="6553" y="2389"/>
                    <a:pt x="5938" y="4778"/>
                    <a:pt x="4983" y="7099"/>
                  </a:cubicBezTo>
                  <a:cubicBezTo>
                    <a:pt x="4027" y="9420"/>
                    <a:pt x="2253" y="11263"/>
                    <a:pt x="0" y="12286"/>
                  </a:cubicBezTo>
                  <a:cubicBezTo>
                    <a:pt x="78" y="12289"/>
                    <a:pt x="155" y="12290"/>
                    <a:pt x="233" y="12290"/>
                  </a:cubicBezTo>
                  <a:cubicBezTo>
                    <a:pt x="2466" y="12290"/>
                    <a:pt x="4555" y="11342"/>
                    <a:pt x="6007" y="9693"/>
                  </a:cubicBezTo>
                  <a:cubicBezTo>
                    <a:pt x="6962" y="8464"/>
                    <a:pt x="7508" y="6962"/>
                    <a:pt x="7577" y="5393"/>
                  </a:cubicBezTo>
                  <a:cubicBezTo>
                    <a:pt x="7645" y="3891"/>
                    <a:pt x="7508" y="2321"/>
                    <a:pt x="7235" y="819"/>
                  </a:cubicBezTo>
                  <a:cubicBezTo>
                    <a:pt x="7235" y="478"/>
                    <a:pt x="7099" y="205"/>
                    <a:pt x="6894" y="0"/>
                  </a:cubicBezTo>
                  <a:close/>
                </a:path>
              </a:pathLst>
            </a:custGeom>
            <a:solidFill>
              <a:srgbClr val="EF8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1597;p58">
              <a:extLst>
                <a:ext uri="{FF2B5EF4-FFF2-40B4-BE49-F238E27FC236}">
                  <a16:creationId xmlns:a16="http://schemas.microsoft.com/office/drawing/2014/main" id="{F984C237-3696-4AC6-6C77-5445C6CE8D76}"/>
                </a:ext>
              </a:extLst>
            </p:cNvPr>
            <p:cNvSpPr/>
            <p:nvPr/>
          </p:nvSpPr>
          <p:spPr>
            <a:xfrm>
              <a:off x="7624701" y="2798554"/>
              <a:ext cx="186877" cy="220222"/>
            </a:xfrm>
            <a:custGeom>
              <a:avLst/>
              <a:gdLst/>
              <a:ahLst/>
              <a:cxnLst/>
              <a:rect l="l" t="t" r="r" b="b"/>
              <a:pathLst>
                <a:path w="16314" h="19225" extrusionOk="0">
                  <a:moveTo>
                    <a:pt x="5871" y="1"/>
                  </a:moveTo>
                  <a:cubicBezTo>
                    <a:pt x="4710" y="820"/>
                    <a:pt x="3686" y="1775"/>
                    <a:pt x="2799" y="2868"/>
                  </a:cubicBezTo>
                  <a:cubicBezTo>
                    <a:pt x="1912" y="3960"/>
                    <a:pt x="1502" y="5393"/>
                    <a:pt x="1707" y="6758"/>
                  </a:cubicBezTo>
                  <a:cubicBezTo>
                    <a:pt x="1843" y="7373"/>
                    <a:pt x="1980" y="7919"/>
                    <a:pt x="1980" y="8533"/>
                  </a:cubicBezTo>
                  <a:cubicBezTo>
                    <a:pt x="1843" y="9557"/>
                    <a:pt x="1297" y="10444"/>
                    <a:pt x="478" y="11058"/>
                  </a:cubicBezTo>
                  <a:cubicBezTo>
                    <a:pt x="205" y="11263"/>
                    <a:pt x="1" y="11673"/>
                    <a:pt x="205" y="11946"/>
                  </a:cubicBezTo>
                  <a:cubicBezTo>
                    <a:pt x="410" y="12219"/>
                    <a:pt x="820" y="12287"/>
                    <a:pt x="1093" y="12492"/>
                  </a:cubicBezTo>
                  <a:cubicBezTo>
                    <a:pt x="1229" y="12697"/>
                    <a:pt x="1366" y="12970"/>
                    <a:pt x="1366" y="13243"/>
                  </a:cubicBezTo>
                  <a:lnTo>
                    <a:pt x="2185" y="17884"/>
                  </a:lnTo>
                  <a:cubicBezTo>
                    <a:pt x="2253" y="18157"/>
                    <a:pt x="2321" y="18430"/>
                    <a:pt x="2458" y="18703"/>
                  </a:cubicBezTo>
                  <a:cubicBezTo>
                    <a:pt x="2740" y="19091"/>
                    <a:pt x="3168" y="19224"/>
                    <a:pt x="3629" y="19224"/>
                  </a:cubicBezTo>
                  <a:cubicBezTo>
                    <a:pt x="4060" y="19224"/>
                    <a:pt x="4519" y="19108"/>
                    <a:pt x="4915" y="18976"/>
                  </a:cubicBezTo>
                  <a:lnTo>
                    <a:pt x="7987" y="17952"/>
                  </a:lnTo>
                  <a:cubicBezTo>
                    <a:pt x="9420" y="17543"/>
                    <a:pt x="10853" y="16929"/>
                    <a:pt x="12150" y="16246"/>
                  </a:cubicBezTo>
                  <a:cubicBezTo>
                    <a:pt x="13515" y="15495"/>
                    <a:pt x="14608" y="14403"/>
                    <a:pt x="15290" y="13038"/>
                  </a:cubicBezTo>
                  <a:cubicBezTo>
                    <a:pt x="15495" y="12424"/>
                    <a:pt x="15700" y="11809"/>
                    <a:pt x="15836" y="11195"/>
                  </a:cubicBezTo>
                  <a:cubicBezTo>
                    <a:pt x="16314" y="9284"/>
                    <a:pt x="16314" y="7304"/>
                    <a:pt x="15836" y="5393"/>
                  </a:cubicBezTo>
                  <a:cubicBezTo>
                    <a:pt x="15358" y="3482"/>
                    <a:pt x="13993" y="1912"/>
                    <a:pt x="12150" y="1161"/>
                  </a:cubicBezTo>
                  <a:lnTo>
                    <a:pt x="5871" y="1"/>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1598;p58">
              <a:extLst>
                <a:ext uri="{FF2B5EF4-FFF2-40B4-BE49-F238E27FC236}">
                  <a16:creationId xmlns:a16="http://schemas.microsoft.com/office/drawing/2014/main" id="{CC8841F4-1133-99AB-8E2F-6DC8D0A0A1BE}"/>
                </a:ext>
              </a:extLst>
            </p:cNvPr>
            <p:cNvSpPr/>
            <p:nvPr/>
          </p:nvSpPr>
          <p:spPr>
            <a:xfrm>
              <a:off x="7740419" y="2885349"/>
              <a:ext cx="57092" cy="227542"/>
            </a:xfrm>
            <a:custGeom>
              <a:avLst/>
              <a:gdLst/>
              <a:ahLst/>
              <a:cxnLst/>
              <a:rect l="l" t="t" r="r" b="b"/>
              <a:pathLst>
                <a:path w="4984" h="19864" extrusionOk="0">
                  <a:moveTo>
                    <a:pt x="1161" y="0"/>
                  </a:moveTo>
                  <a:lnTo>
                    <a:pt x="1" y="1024"/>
                  </a:lnTo>
                  <a:cubicBezTo>
                    <a:pt x="888" y="1229"/>
                    <a:pt x="1571" y="1843"/>
                    <a:pt x="1912" y="2662"/>
                  </a:cubicBezTo>
                  <a:cubicBezTo>
                    <a:pt x="2253" y="3413"/>
                    <a:pt x="2321" y="4301"/>
                    <a:pt x="2253" y="5188"/>
                  </a:cubicBezTo>
                  <a:cubicBezTo>
                    <a:pt x="2117" y="6963"/>
                    <a:pt x="1844" y="8669"/>
                    <a:pt x="1502" y="10375"/>
                  </a:cubicBezTo>
                  <a:cubicBezTo>
                    <a:pt x="1161" y="12082"/>
                    <a:pt x="1093" y="13857"/>
                    <a:pt x="1366" y="15563"/>
                  </a:cubicBezTo>
                  <a:cubicBezTo>
                    <a:pt x="1571" y="17338"/>
                    <a:pt x="2594" y="18839"/>
                    <a:pt x="4096" y="19863"/>
                  </a:cubicBezTo>
                  <a:cubicBezTo>
                    <a:pt x="3140" y="18703"/>
                    <a:pt x="2594" y="17269"/>
                    <a:pt x="2526" y="15836"/>
                  </a:cubicBezTo>
                  <a:cubicBezTo>
                    <a:pt x="2390" y="14403"/>
                    <a:pt x="2594" y="12901"/>
                    <a:pt x="3140" y="11536"/>
                  </a:cubicBezTo>
                  <a:cubicBezTo>
                    <a:pt x="3345" y="10990"/>
                    <a:pt x="3618" y="10375"/>
                    <a:pt x="3823" y="9761"/>
                  </a:cubicBezTo>
                  <a:cubicBezTo>
                    <a:pt x="4779" y="7645"/>
                    <a:pt x="4983" y="5256"/>
                    <a:pt x="4574" y="3004"/>
                  </a:cubicBezTo>
                  <a:cubicBezTo>
                    <a:pt x="4437" y="2389"/>
                    <a:pt x="4164" y="1775"/>
                    <a:pt x="3755" y="1297"/>
                  </a:cubicBezTo>
                  <a:cubicBezTo>
                    <a:pt x="3072" y="546"/>
                    <a:pt x="2185" y="137"/>
                    <a:pt x="11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1599;p58">
              <a:extLst>
                <a:ext uri="{FF2B5EF4-FFF2-40B4-BE49-F238E27FC236}">
                  <a16:creationId xmlns:a16="http://schemas.microsoft.com/office/drawing/2014/main" id="{B4386D72-CD8E-C766-476F-B271CD865FA8}"/>
                </a:ext>
              </a:extLst>
            </p:cNvPr>
            <p:cNvSpPr/>
            <p:nvPr/>
          </p:nvSpPr>
          <p:spPr>
            <a:xfrm>
              <a:off x="7664576" y="2746892"/>
              <a:ext cx="470709" cy="535052"/>
            </a:xfrm>
            <a:custGeom>
              <a:avLst/>
              <a:gdLst/>
              <a:ahLst/>
              <a:cxnLst/>
              <a:rect l="l" t="t" r="r" b="b"/>
              <a:pathLst>
                <a:path w="41092" h="46709" extrusionOk="0">
                  <a:moveTo>
                    <a:pt x="10860" y="0"/>
                  </a:moveTo>
                  <a:cubicBezTo>
                    <a:pt x="9278" y="0"/>
                    <a:pt x="7681" y="267"/>
                    <a:pt x="6212" y="757"/>
                  </a:cubicBezTo>
                  <a:cubicBezTo>
                    <a:pt x="3414" y="1644"/>
                    <a:pt x="615" y="3623"/>
                    <a:pt x="1" y="6490"/>
                  </a:cubicBezTo>
                  <a:lnTo>
                    <a:pt x="69" y="6558"/>
                  </a:lnTo>
                  <a:cubicBezTo>
                    <a:pt x="478" y="9698"/>
                    <a:pt x="2526" y="12429"/>
                    <a:pt x="5393" y="13794"/>
                  </a:cubicBezTo>
                  <a:cubicBezTo>
                    <a:pt x="5734" y="13930"/>
                    <a:pt x="6076" y="14067"/>
                    <a:pt x="6485" y="14067"/>
                  </a:cubicBezTo>
                  <a:cubicBezTo>
                    <a:pt x="6758" y="13999"/>
                    <a:pt x="7031" y="13930"/>
                    <a:pt x="7372" y="13862"/>
                  </a:cubicBezTo>
                  <a:cubicBezTo>
                    <a:pt x="7502" y="13833"/>
                    <a:pt x="7630" y="13820"/>
                    <a:pt x="7757" y="13820"/>
                  </a:cubicBezTo>
                  <a:cubicBezTo>
                    <a:pt x="8837" y="13820"/>
                    <a:pt x="9805" y="14803"/>
                    <a:pt x="10171" y="15841"/>
                  </a:cubicBezTo>
                  <a:cubicBezTo>
                    <a:pt x="10444" y="17070"/>
                    <a:pt x="10444" y="18367"/>
                    <a:pt x="10239" y="19596"/>
                  </a:cubicBezTo>
                  <a:cubicBezTo>
                    <a:pt x="9966" y="21575"/>
                    <a:pt x="10171" y="23623"/>
                    <a:pt x="10785" y="25534"/>
                  </a:cubicBezTo>
                  <a:cubicBezTo>
                    <a:pt x="12287" y="29152"/>
                    <a:pt x="16246" y="31268"/>
                    <a:pt x="17611" y="34885"/>
                  </a:cubicBezTo>
                  <a:cubicBezTo>
                    <a:pt x="18294" y="36455"/>
                    <a:pt x="18362" y="38230"/>
                    <a:pt x="18908" y="39800"/>
                  </a:cubicBezTo>
                  <a:cubicBezTo>
                    <a:pt x="20273" y="43690"/>
                    <a:pt x="23754" y="46353"/>
                    <a:pt x="27850" y="46694"/>
                  </a:cubicBezTo>
                  <a:cubicBezTo>
                    <a:pt x="28049" y="46704"/>
                    <a:pt x="28248" y="46709"/>
                    <a:pt x="28447" y="46709"/>
                  </a:cubicBezTo>
                  <a:cubicBezTo>
                    <a:pt x="32320" y="46709"/>
                    <a:pt x="35945" y="44821"/>
                    <a:pt x="38088" y="41574"/>
                  </a:cubicBezTo>
                  <a:cubicBezTo>
                    <a:pt x="38907" y="40278"/>
                    <a:pt x="39590" y="38912"/>
                    <a:pt x="40068" y="37411"/>
                  </a:cubicBezTo>
                  <a:cubicBezTo>
                    <a:pt x="40614" y="35977"/>
                    <a:pt x="40955" y="34476"/>
                    <a:pt x="41023" y="32906"/>
                  </a:cubicBezTo>
                  <a:cubicBezTo>
                    <a:pt x="41092" y="28469"/>
                    <a:pt x="37952" y="24374"/>
                    <a:pt x="34061" y="22258"/>
                  </a:cubicBezTo>
                  <a:cubicBezTo>
                    <a:pt x="30853" y="20483"/>
                    <a:pt x="27031" y="19664"/>
                    <a:pt x="24642" y="16865"/>
                  </a:cubicBezTo>
                  <a:cubicBezTo>
                    <a:pt x="21365" y="13111"/>
                    <a:pt x="21979" y="7105"/>
                    <a:pt x="18840" y="3282"/>
                  </a:cubicBezTo>
                  <a:cubicBezTo>
                    <a:pt x="16907" y="990"/>
                    <a:pt x="13910" y="0"/>
                    <a:pt x="108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1600;p58">
              <a:extLst>
                <a:ext uri="{FF2B5EF4-FFF2-40B4-BE49-F238E27FC236}">
                  <a16:creationId xmlns:a16="http://schemas.microsoft.com/office/drawing/2014/main" id="{B7E40893-6117-AA95-3BB8-CAA629656463}"/>
                </a:ext>
              </a:extLst>
            </p:cNvPr>
            <p:cNvSpPr/>
            <p:nvPr/>
          </p:nvSpPr>
          <p:spPr>
            <a:xfrm>
              <a:off x="7468328" y="3227418"/>
              <a:ext cx="577034" cy="561616"/>
            </a:xfrm>
            <a:custGeom>
              <a:avLst/>
              <a:gdLst/>
              <a:ahLst/>
              <a:cxnLst/>
              <a:rect l="l" t="t" r="r" b="b"/>
              <a:pathLst>
                <a:path w="50374" h="49028" extrusionOk="0">
                  <a:moveTo>
                    <a:pt x="46880" y="1"/>
                  </a:moveTo>
                  <a:cubicBezTo>
                    <a:pt x="46032" y="1"/>
                    <a:pt x="45220" y="565"/>
                    <a:pt x="45186" y="1741"/>
                  </a:cubicBezTo>
                  <a:cubicBezTo>
                    <a:pt x="45050" y="13140"/>
                    <a:pt x="41296" y="25017"/>
                    <a:pt x="33651" y="33754"/>
                  </a:cubicBezTo>
                  <a:cubicBezTo>
                    <a:pt x="26765" y="41739"/>
                    <a:pt x="17231" y="43985"/>
                    <a:pt x="7335" y="43985"/>
                  </a:cubicBezTo>
                  <a:cubicBezTo>
                    <a:pt x="5557" y="43985"/>
                    <a:pt x="3768" y="43913"/>
                    <a:pt x="1980" y="43788"/>
                  </a:cubicBezTo>
                  <a:cubicBezTo>
                    <a:pt x="1904" y="43777"/>
                    <a:pt x="1829" y="43772"/>
                    <a:pt x="1756" y="43772"/>
                  </a:cubicBezTo>
                  <a:cubicBezTo>
                    <a:pt x="910" y="43772"/>
                    <a:pt x="273" y="44478"/>
                    <a:pt x="273" y="45358"/>
                  </a:cubicBezTo>
                  <a:cubicBezTo>
                    <a:pt x="0" y="46245"/>
                    <a:pt x="614" y="47201"/>
                    <a:pt x="1570" y="47269"/>
                  </a:cubicBezTo>
                  <a:cubicBezTo>
                    <a:pt x="6885" y="48132"/>
                    <a:pt x="12851" y="49028"/>
                    <a:pt x="18708" y="49028"/>
                  </a:cubicBezTo>
                  <a:cubicBezTo>
                    <a:pt x="27669" y="49028"/>
                    <a:pt x="36377" y="46932"/>
                    <a:pt x="42115" y="39420"/>
                  </a:cubicBezTo>
                  <a:cubicBezTo>
                    <a:pt x="49896" y="29249"/>
                    <a:pt x="50374" y="13891"/>
                    <a:pt x="48804" y="1741"/>
                  </a:cubicBezTo>
                  <a:cubicBezTo>
                    <a:pt x="48666" y="599"/>
                    <a:pt x="47754" y="1"/>
                    <a:pt x="468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1601;p58">
              <a:extLst>
                <a:ext uri="{FF2B5EF4-FFF2-40B4-BE49-F238E27FC236}">
                  <a16:creationId xmlns:a16="http://schemas.microsoft.com/office/drawing/2014/main" id="{F3B80927-DFE2-D954-D1AD-0F0FE4EED2A6}"/>
                </a:ext>
              </a:extLst>
            </p:cNvPr>
            <p:cNvSpPr/>
            <p:nvPr/>
          </p:nvSpPr>
          <p:spPr>
            <a:xfrm>
              <a:off x="7446587" y="3759514"/>
              <a:ext cx="224484" cy="658170"/>
            </a:xfrm>
            <a:custGeom>
              <a:avLst/>
              <a:gdLst/>
              <a:ahLst/>
              <a:cxnLst/>
              <a:rect l="l" t="t" r="r" b="b"/>
              <a:pathLst>
                <a:path w="19597" h="57457" extrusionOk="0">
                  <a:moveTo>
                    <a:pt x="18327" y="0"/>
                  </a:moveTo>
                  <a:cubicBezTo>
                    <a:pt x="18054" y="0"/>
                    <a:pt x="17782" y="121"/>
                    <a:pt x="17597" y="409"/>
                  </a:cubicBezTo>
                  <a:lnTo>
                    <a:pt x="17666" y="409"/>
                  </a:lnTo>
                  <a:cubicBezTo>
                    <a:pt x="7222" y="17336"/>
                    <a:pt x="3536" y="36995"/>
                    <a:pt x="123" y="56311"/>
                  </a:cubicBezTo>
                  <a:cubicBezTo>
                    <a:pt x="1" y="57006"/>
                    <a:pt x="588" y="57456"/>
                    <a:pt x="1108" y="57456"/>
                  </a:cubicBezTo>
                  <a:cubicBezTo>
                    <a:pt x="1457" y="57456"/>
                    <a:pt x="1775" y="57255"/>
                    <a:pt x="1830" y="56789"/>
                  </a:cubicBezTo>
                  <a:cubicBezTo>
                    <a:pt x="5243" y="37677"/>
                    <a:pt x="8860" y="18087"/>
                    <a:pt x="19167" y="1364"/>
                  </a:cubicBezTo>
                  <a:cubicBezTo>
                    <a:pt x="19596" y="649"/>
                    <a:pt x="18959" y="0"/>
                    <a:pt x="18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1602;p58">
              <a:extLst>
                <a:ext uri="{FF2B5EF4-FFF2-40B4-BE49-F238E27FC236}">
                  <a16:creationId xmlns:a16="http://schemas.microsoft.com/office/drawing/2014/main" id="{0C54B785-62BB-D3A4-0DEC-CC6A0DEFF847}"/>
                </a:ext>
              </a:extLst>
            </p:cNvPr>
            <p:cNvSpPr/>
            <p:nvPr/>
          </p:nvSpPr>
          <p:spPr>
            <a:xfrm>
              <a:off x="7808221" y="3759514"/>
              <a:ext cx="224014" cy="658170"/>
            </a:xfrm>
            <a:custGeom>
              <a:avLst/>
              <a:gdLst/>
              <a:ahLst/>
              <a:cxnLst/>
              <a:rect l="l" t="t" r="r" b="b"/>
              <a:pathLst>
                <a:path w="19556" h="57457" extrusionOk="0">
                  <a:moveTo>
                    <a:pt x="1270" y="0"/>
                  </a:moveTo>
                  <a:cubicBezTo>
                    <a:pt x="637" y="0"/>
                    <a:pt x="0" y="649"/>
                    <a:pt x="430" y="1364"/>
                  </a:cubicBezTo>
                  <a:cubicBezTo>
                    <a:pt x="10736" y="18087"/>
                    <a:pt x="14354" y="37677"/>
                    <a:pt x="17767" y="56789"/>
                  </a:cubicBezTo>
                  <a:cubicBezTo>
                    <a:pt x="17822" y="57255"/>
                    <a:pt x="18129" y="57456"/>
                    <a:pt x="18469" y="57456"/>
                  </a:cubicBezTo>
                  <a:cubicBezTo>
                    <a:pt x="18976" y="57456"/>
                    <a:pt x="19555" y="57006"/>
                    <a:pt x="19473" y="56311"/>
                  </a:cubicBezTo>
                  <a:cubicBezTo>
                    <a:pt x="15992" y="36995"/>
                    <a:pt x="12375" y="17336"/>
                    <a:pt x="1931" y="409"/>
                  </a:cubicBezTo>
                  <a:lnTo>
                    <a:pt x="1999" y="409"/>
                  </a:lnTo>
                  <a:cubicBezTo>
                    <a:pt x="1814" y="121"/>
                    <a:pt x="1543" y="0"/>
                    <a:pt x="1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1603;p58">
              <a:extLst>
                <a:ext uri="{FF2B5EF4-FFF2-40B4-BE49-F238E27FC236}">
                  <a16:creationId xmlns:a16="http://schemas.microsoft.com/office/drawing/2014/main" id="{FC6EEDEE-EB7C-F93B-D205-5DAB3BAE33AC}"/>
                </a:ext>
              </a:extLst>
            </p:cNvPr>
            <p:cNvSpPr/>
            <p:nvPr/>
          </p:nvSpPr>
          <p:spPr>
            <a:xfrm>
              <a:off x="7181805" y="3529028"/>
              <a:ext cx="311599" cy="928118"/>
            </a:xfrm>
            <a:custGeom>
              <a:avLst/>
              <a:gdLst/>
              <a:ahLst/>
              <a:cxnLst/>
              <a:rect l="l" t="t" r="r" b="b"/>
              <a:pathLst>
                <a:path w="27202" h="81023" extrusionOk="0">
                  <a:moveTo>
                    <a:pt x="1282" y="1"/>
                  </a:moveTo>
                  <a:cubicBezTo>
                    <a:pt x="687" y="1"/>
                    <a:pt x="1" y="470"/>
                    <a:pt x="304" y="1076"/>
                  </a:cubicBezTo>
                  <a:lnTo>
                    <a:pt x="22010" y="70426"/>
                  </a:lnTo>
                  <a:lnTo>
                    <a:pt x="25150" y="80460"/>
                  </a:lnTo>
                  <a:cubicBezTo>
                    <a:pt x="25200" y="80861"/>
                    <a:pt x="25517" y="81022"/>
                    <a:pt x="25871" y="81022"/>
                  </a:cubicBezTo>
                  <a:cubicBezTo>
                    <a:pt x="26482" y="81022"/>
                    <a:pt x="27201" y="80543"/>
                    <a:pt x="26856" y="79982"/>
                  </a:cubicBezTo>
                  <a:lnTo>
                    <a:pt x="26924" y="79982"/>
                  </a:lnTo>
                  <a:lnTo>
                    <a:pt x="5150" y="10632"/>
                  </a:lnTo>
                  <a:lnTo>
                    <a:pt x="2010" y="530"/>
                  </a:lnTo>
                  <a:cubicBezTo>
                    <a:pt x="1936" y="156"/>
                    <a:pt x="1624" y="1"/>
                    <a:pt x="1282" y="1"/>
                  </a:cubicBezTo>
                  <a:close/>
                </a:path>
              </a:pathLst>
            </a:custGeom>
            <a:solidFill>
              <a:srgbClr val="020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1604;p58">
              <a:extLst>
                <a:ext uri="{FF2B5EF4-FFF2-40B4-BE49-F238E27FC236}">
                  <a16:creationId xmlns:a16="http://schemas.microsoft.com/office/drawing/2014/main" id="{424F9A8E-F39A-071D-D066-6404BC6E6AF8}"/>
                </a:ext>
              </a:extLst>
            </p:cNvPr>
            <p:cNvSpPr/>
            <p:nvPr/>
          </p:nvSpPr>
          <p:spPr>
            <a:xfrm>
              <a:off x="6005090" y="3529028"/>
              <a:ext cx="312160" cy="927775"/>
            </a:xfrm>
            <a:custGeom>
              <a:avLst/>
              <a:gdLst/>
              <a:ahLst/>
              <a:cxnLst/>
              <a:rect l="l" t="t" r="r" b="b"/>
              <a:pathLst>
                <a:path w="27251" h="80993" extrusionOk="0">
                  <a:moveTo>
                    <a:pt x="25965" y="1"/>
                  </a:moveTo>
                  <a:cubicBezTo>
                    <a:pt x="25630" y="1"/>
                    <a:pt x="25334" y="156"/>
                    <a:pt x="25284" y="530"/>
                  </a:cubicBezTo>
                  <a:lnTo>
                    <a:pt x="3442" y="69880"/>
                  </a:lnTo>
                  <a:lnTo>
                    <a:pt x="302" y="79982"/>
                  </a:lnTo>
                  <a:cubicBezTo>
                    <a:pt x="0" y="80541"/>
                    <a:pt x="676" y="80992"/>
                    <a:pt x="1268" y="80992"/>
                  </a:cubicBezTo>
                  <a:cubicBezTo>
                    <a:pt x="1615" y="80992"/>
                    <a:pt x="1933" y="80838"/>
                    <a:pt x="2008" y="80460"/>
                  </a:cubicBezTo>
                  <a:lnTo>
                    <a:pt x="23851" y="11110"/>
                  </a:lnTo>
                  <a:lnTo>
                    <a:pt x="26990" y="1076"/>
                  </a:lnTo>
                  <a:cubicBezTo>
                    <a:pt x="27250" y="470"/>
                    <a:pt x="26548" y="1"/>
                    <a:pt x="25965" y="1"/>
                  </a:cubicBezTo>
                  <a:close/>
                </a:path>
              </a:pathLst>
            </a:custGeom>
            <a:solidFill>
              <a:srgbClr val="020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1605;p58">
              <a:extLst>
                <a:ext uri="{FF2B5EF4-FFF2-40B4-BE49-F238E27FC236}">
                  <a16:creationId xmlns:a16="http://schemas.microsoft.com/office/drawing/2014/main" id="{C13522C3-2B70-3B1B-02B5-3CF6E5FE4482}"/>
                </a:ext>
              </a:extLst>
            </p:cNvPr>
            <p:cNvSpPr/>
            <p:nvPr/>
          </p:nvSpPr>
          <p:spPr>
            <a:xfrm>
              <a:off x="6018710" y="3525717"/>
              <a:ext cx="1451188" cy="21902"/>
            </a:xfrm>
            <a:custGeom>
              <a:avLst/>
              <a:gdLst/>
              <a:ahLst/>
              <a:cxnLst/>
              <a:rect l="l" t="t" r="r" b="b"/>
              <a:pathLst>
                <a:path w="126686" h="1912" extrusionOk="0">
                  <a:moveTo>
                    <a:pt x="956" y="0"/>
                  </a:moveTo>
                  <a:cubicBezTo>
                    <a:pt x="410" y="0"/>
                    <a:pt x="0" y="478"/>
                    <a:pt x="0" y="956"/>
                  </a:cubicBezTo>
                  <a:cubicBezTo>
                    <a:pt x="0" y="1502"/>
                    <a:pt x="410" y="1911"/>
                    <a:pt x="956" y="1911"/>
                  </a:cubicBezTo>
                  <a:lnTo>
                    <a:pt x="125730" y="1911"/>
                  </a:lnTo>
                  <a:cubicBezTo>
                    <a:pt x="126276" y="1911"/>
                    <a:pt x="126686" y="1502"/>
                    <a:pt x="126686" y="956"/>
                  </a:cubicBezTo>
                  <a:cubicBezTo>
                    <a:pt x="126686" y="478"/>
                    <a:pt x="126276" y="0"/>
                    <a:pt x="125730" y="0"/>
                  </a:cubicBezTo>
                  <a:close/>
                </a:path>
              </a:pathLst>
            </a:custGeom>
            <a:solidFill>
              <a:srgbClr val="020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a:extLst>
              <a:ext uri="{FF2B5EF4-FFF2-40B4-BE49-F238E27FC236}">
                <a16:creationId xmlns:a16="http://schemas.microsoft.com/office/drawing/2014/main" id="{BA84854A-878C-B6F5-D3A5-C169FC5EA8CC}"/>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2" name="Google Shape;686;p34">
            <a:extLst>
              <a:ext uri="{FF2B5EF4-FFF2-40B4-BE49-F238E27FC236}">
                <a16:creationId xmlns:a16="http://schemas.microsoft.com/office/drawing/2014/main" id="{6CF28127-B7A0-A0BA-43C7-D206219932EC}"/>
              </a:ext>
            </a:extLst>
          </p:cNvPr>
          <p:cNvSpPr txBox="1">
            <a:spLocks noGrp="1"/>
          </p:cNvSpPr>
          <p:nvPr>
            <p:ph type="subTitle" idx="1"/>
          </p:nvPr>
        </p:nvSpPr>
        <p:spPr>
          <a:xfrm>
            <a:off x="1102347" y="3698165"/>
            <a:ext cx="2773200" cy="51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PRODUCT BACKLOG</a:t>
            </a:r>
            <a:endParaRPr dirty="0"/>
          </a:p>
        </p:txBody>
      </p:sp>
    </p:spTree>
    <p:extLst>
      <p:ext uri="{BB962C8B-B14F-4D97-AF65-F5344CB8AC3E}">
        <p14:creationId xmlns:p14="http://schemas.microsoft.com/office/powerpoint/2010/main" val="360526114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220C7AE3-C379-BD0C-6E41-18BBC66D79FA}"/>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aphicFrame>
        <p:nvGraphicFramePr>
          <p:cNvPr id="11" name="Objet 10">
            <a:extLst>
              <a:ext uri="{FF2B5EF4-FFF2-40B4-BE49-F238E27FC236}">
                <a16:creationId xmlns:a16="http://schemas.microsoft.com/office/drawing/2014/main" id="{C310A80E-27A3-F35E-A5C5-F5B19BF67C7C}"/>
              </a:ext>
            </a:extLst>
          </p:cNvPr>
          <p:cNvGraphicFramePr>
            <a:graphicFrameLocks noChangeAspect="1"/>
          </p:cNvGraphicFramePr>
          <p:nvPr>
            <p:extLst>
              <p:ext uri="{D42A27DB-BD31-4B8C-83A1-F6EECF244321}">
                <p14:modId xmlns:p14="http://schemas.microsoft.com/office/powerpoint/2010/main" val="1085098460"/>
              </p:ext>
            </p:extLst>
          </p:nvPr>
        </p:nvGraphicFramePr>
        <p:xfrm>
          <a:off x="0" y="912948"/>
          <a:ext cx="9201028" cy="2027101"/>
        </p:xfrm>
        <a:graphic>
          <a:graphicData uri="http://schemas.openxmlformats.org/presentationml/2006/ole">
            <mc:AlternateContent xmlns:mc="http://schemas.openxmlformats.org/markup-compatibility/2006">
              <mc:Choice xmlns:v="urn:schemas-microsoft-com:vml" Requires="v">
                <p:oleObj name="Worksheet" r:id="rId4" imgW="11025963" imgH="2423255" progId="Excel.Sheet.12">
                  <p:embed/>
                </p:oleObj>
              </mc:Choice>
              <mc:Fallback>
                <p:oleObj name="Worksheet" r:id="rId4" imgW="11025963" imgH="2423255" progId="Excel.Sheet.12">
                  <p:embed/>
                  <p:pic>
                    <p:nvPicPr>
                      <p:cNvPr id="0" name=""/>
                      <p:cNvPicPr/>
                      <p:nvPr/>
                    </p:nvPicPr>
                    <p:blipFill>
                      <a:blip r:embed="rId5"/>
                      <a:stretch>
                        <a:fillRect/>
                      </a:stretch>
                    </p:blipFill>
                    <p:spPr>
                      <a:xfrm>
                        <a:off x="0" y="912948"/>
                        <a:ext cx="9201028" cy="2027101"/>
                      </a:xfrm>
                      <a:prstGeom prst="rect">
                        <a:avLst/>
                      </a:prstGeom>
                    </p:spPr>
                  </p:pic>
                </p:oleObj>
              </mc:Fallback>
            </mc:AlternateContent>
          </a:graphicData>
        </a:graphic>
      </p:graphicFrame>
      <p:graphicFrame>
        <p:nvGraphicFramePr>
          <p:cNvPr id="13" name="Objet 12">
            <a:extLst>
              <a:ext uri="{FF2B5EF4-FFF2-40B4-BE49-F238E27FC236}">
                <a16:creationId xmlns:a16="http://schemas.microsoft.com/office/drawing/2014/main" id="{F701EE6F-91CC-D69B-BE65-2217DC55677D}"/>
              </a:ext>
            </a:extLst>
          </p:cNvPr>
          <p:cNvGraphicFramePr>
            <a:graphicFrameLocks noChangeAspect="1"/>
          </p:cNvGraphicFramePr>
          <p:nvPr>
            <p:extLst>
              <p:ext uri="{D42A27DB-BD31-4B8C-83A1-F6EECF244321}">
                <p14:modId xmlns:p14="http://schemas.microsoft.com/office/powerpoint/2010/main" val="2237342278"/>
              </p:ext>
            </p:extLst>
          </p:nvPr>
        </p:nvGraphicFramePr>
        <p:xfrm>
          <a:off x="0" y="2993057"/>
          <a:ext cx="9201028" cy="2027101"/>
        </p:xfrm>
        <a:graphic>
          <a:graphicData uri="http://schemas.openxmlformats.org/presentationml/2006/ole">
            <mc:AlternateContent xmlns:mc="http://schemas.openxmlformats.org/markup-compatibility/2006">
              <mc:Choice xmlns:v="urn:schemas-microsoft-com:vml" Requires="v">
                <p:oleObj name="Worksheet" r:id="rId6" imgW="11025963" imgH="2423255" progId="Excel.Sheet.12">
                  <p:embed/>
                </p:oleObj>
              </mc:Choice>
              <mc:Fallback>
                <p:oleObj name="Worksheet" r:id="rId6" imgW="11025963" imgH="2423255" progId="Excel.Sheet.12">
                  <p:embed/>
                  <p:pic>
                    <p:nvPicPr>
                      <p:cNvPr id="5" name="Objet 4">
                        <a:extLst>
                          <a:ext uri="{FF2B5EF4-FFF2-40B4-BE49-F238E27FC236}">
                            <a16:creationId xmlns:a16="http://schemas.microsoft.com/office/drawing/2014/main" id="{B1692416-CBD0-ED78-138E-86B248481982}"/>
                          </a:ext>
                        </a:extLst>
                      </p:cNvPr>
                      <p:cNvPicPr/>
                      <p:nvPr/>
                    </p:nvPicPr>
                    <p:blipFill>
                      <a:blip r:embed="rId5"/>
                      <a:stretch>
                        <a:fillRect/>
                      </a:stretch>
                    </p:blipFill>
                    <p:spPr>
                      <a:xfrm>
                        <a:off x="0" y="2993057"/>
                        <a:ext cx="9201028" cy="2027101"/>
                      </a:xfrm>
                      <a:prstGeom prst="rect">
                        <a:avLst/>
                      </a:prstGeom>
                    </p:spPr>
                  </p:pic>
                </p:oleObj>
              </mc:Fallback>
            </mc:AlternateContent>
          </a:graphicData>
        </a:graphic>
      </p:graphicFrame>
      <p:graphicFrame>
        <p:nvGraphicFramePr>
          <p:cNvPr id="14" name="Objet 13">
            <a:extLst>
              <a:ext uri="{FF2B5EF4-FFF2-40B4-BE49-F238E27FC236}">
                <a16:creationId xmlns:a16="http://schemas.microsoft.com/office/drawing/2014/main" id="{392B4B55-E430-F4E9-3519-21315B4C4EE4}"/>
              </a:ext>
            </a:extLst>
          </p:cNvPr>
          <p:cNvGraphicFramePr>
            <a:graphicFrameLocks noChangeAspect="1"/>
          </p:cNvGraphicFramePr>
          <p:nvPr>
            <p:extLst>
              <p:ext uri="{D42A27DB-BD31-4B8C-83A1-F6EECF244321}">
                <p14:modId xmlns:p14="http://schemas.microsoft.com/office/powerpoint/2010/main" val="3477099131"/>
              </p:ext>
            </p:extLst>
          </p:nvPr>
        </p:nvGraphicFramePr>
        <p:xfrm>
          <a:off x="2927657" y="2994560"/>
          <a:ext cx="6273371" cy="2025598"/>
        </p:xfrm>
        <a:graphic>
          <a:graphicData uri="http://schemas.openxmlformats.org/presentationml/2006/ole">
            <mc:AlternateContent xmlns:mc="http://schemas.openxmlformats.org/markup-compatibility/2006">
              <mc:Choice xmlns:v="urn:schemas-microsoft-com:vml" Requires="v">
                <p:oleObj name="Worksheet" r:id="rId7" imgW="7117009" imgH="2445854" progId="Excel.Sheet.12">
                  <p:embed/>
                </p:oleObj>
              </mc:Choice>
              <mc:Fallback>
                <p:oleObj name="Worksheet" r:id="rId7" imgW="7117009" imgH="2445854" progId="Excel.Sheet.12">
                  <p:embed/>
                  <p:pic>
                    <p:nvPicPr>
                      <p:cNvPr id="6" name="Objet 5">
                        <a:extLst>
                          <a:ext uri="{FF2B5EF4-FFF2-40B4-BE49-F238E27FC236}">
                            <a16:creationId xmlns:a16="http://schemas.microsoft.com/office/drawing/2014/main" id="{7791EC2A-28F7-D7D0-CE78-26D1804E95BE}"/>
                          </a:ext>
                        </a:extLst>
                      </p:cNvPr>
                      <p:cNvPicPr/>
                      <p:nvPr/>
                    </p:nvPicPr>
                    <p:blipFill>
                      <a:blip r:embed="rId8"/>
                      <a:stretch>
                        <a:fillRect/>
                      </a:stretch>
                    </p:blipFill>
                    <p:spPr>
                      <a:xfrm>
                        <a:off x="2927657" y="2994560"/>
                        <a:ext cx="6273371" cy="2025598"/>
                      </a:xfrm>
                      <a:prstGeom prst="rect">
                        <a:avLst/>
                      </a:prstGeom>
                    </p:spPr>
                  </p:pic>
                </p:oleObj>
              </mc:Fallback>
            </mc:AlternateContent>
          </a:graphicData>
        </a:graphic>
      </p:graphicFrame>
    </p:spTree>
    <p:extLst>
      <p:ext uri="{BB962C8B-B14F-4D97-AF65-F5344CB8AC3E}">
        <p14:creationId xmlns:p14="http://schemas.microsoft.com/office/powerpoint/2010/main" val="9489619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grpSp>
        <p:nvGrpSpPr>
          <p:cNvPr id="4" name="Google Shape;1669;p58">
            <a:extLst>
              <a:ext uri="{FF2B5EF4-FFF2-40B4-BE49-F238E27FC236}">
                <a16:creationId xmlns:a16="http://schemas.microsoft.com/office/drawing/2014/main" id="{83CD9CDC-6918-560D-65EB-A4B62188A826}"/>
              </a:ext>
            </a:extLst>
          </p:cNvPr>
          <p:cNvGrpSpPr/>
          <p:nvPr/>
        </p:nvGrpSpPr>
        <p:grpSpPr>
          <a:xfrm>
            <a:off x="324679" y="1955100"/>
            <a:ext cx="3986590" cy="2961458"/>
            <a:chOff x="238125" y="635150"/>
            <a:chExt cx="6685750" cy="4594475"/>
          </a:xfrm>
        </p:grpSpPr>
        <p:sp>
          <p:nvSpPr>
            <p:cNvPr id="6" name="Google Shape;1670;p58">
              <a:extLst>
                <a:ext uri="{FF2B5EF4-FFF2-40B4-BE49-F238E27FC236}">
                  <a16:creationId xmlns:a16="http://schemas.microsoft.com/office/drawing/2014/main" id="{C0EBDF61-C02A-213A-D524-ECADAC4D3564}"/>
                </a:ext>
              </a:extLst>
            </p:cNvPr>
            <p:cNvSpPr/>
            <p:nvPr/>
          </p:nvSpPr>
          <p:spPr>
            <a:xfrm>
              <a:off x="984175" y="635150"/>
              <a:ext cx="5939700" cy="2295800"/>
            </a:xfrm>
            <a:custGeom>
              <a:avLst/>
              <a:gdLst/>
              <a:ahLst/>
              <a:cxnLst/>
              <a:rect l="l" t="t" r="r" b="b"/>
              <a:pathLst>
                <a:path w="237588" h="91832" extrusionOk="0">
                  <a:moveTo>
                    <a:pt x="7663" y="0"/>
                  </a:moveTo>
                  <a:cubicBezTo>
                    <a:pt x="3399" y="0"/>
                    <a:pt x="0" y="3457"/>
                    <a:pt x="0" y="7720"/>
                  </a:cubicBezTo>
                  <a:lnTo>
                    <a:pt x="0" y="84169"/>
                  </a:lnTo>
                  <a:cubicBezTo>
                    <a:pt x="0" y="88433"/>
                    <a:pt x="3399" y="91832"/>
                    <a:pt x="7663" y="91832"/>
                  </a:cubicBezTo>
                  <a:lnTo>
                    <a:pt x="229926" y="91832"/>
                  </a:lnTo>
                  <a:cubicBezTo>
                    <a:pt x="234189" y="91832"/>
                    <a:pt x="237588" y="88433"/>
                    <a:pt x="237588" y="84169"/>
                  </a:cubicBezTo>
                  <a:lnTo>
                    <a:pt x="237588" y="7720"/>
                  </a:lnTo>
                  <a:cubicBezTo>
                    <a:pt x="237588" y="3457"/>
                    <a:pt x="234189" y="0"/>
                    <a:pt x="229926" y="0"/>
                  </a:cubicBezTo>
                  <a:close/>
                </a:path>
              </a:pathLst>
            </a:custGeom>
            <a:solidFill>
              <a:srgbClr val="FFFFFF"/>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1671;p58">
              <a:extLst>
                <a:ext uri="{FF2B5EF4-FFF2-40B4-BE49-F238E27FC236}">
                  <a16:creationId xmlns:a16="http://schemas.microsoft.com/office/drawing/2014/main" id="{EEEEA0B7-3E09-6BB6-D48F-D085B806F5FE}"/>
                </a:ext>
              </a:extLst>
            </p:cNvPr>
            <p:cNvSpPr/>
            <p:nvPr/>
          </p:nvSpPr>
          <p:spPr>
            <a:xfrm>
              <a:off x="1943400" y="1083075"/>
              <a:ext cx="1456125" cy="1402475"/>
            </a:xfrm>
            <a:custGeom>
              <a:avLst/>
              <a:gdLst/>
              <a:ahLst/>
              <a:cxnLst/>
              <a:rect l="l" t="t" r="r" b="b"/>
              <a:pathLst>
                <a:path w="58245" h="56099" extrusionOk="0">
                  <a:moveTo>
                    <a:pt x="30214" y="5787"/>
                  </a:moveTo>
                  <a:cubicBezTo>
                    <a:pt x="33096" y="5787"/>
                    <a:pt x="36004" y="6344"/>
                    <a:pt x="38772" y="7490"/>
                  </a:cubicBezTo>
                  <a:cubicBezTo>
                    <a:pt x="47068" y="10889"/>
                    <a:pt x="52541" y="19012"/>
                    <a:pt x="52541" y="28057"/>
                  </a:cubicBezTo>
                  <a:cubicBezTo>
                    <a:pt x="52541" y="40385"/>
                    <a:pt x="42575" y="50409"/>
                    <a:pt x="30246" y="50409"/>
                  </a:cubicBezTo>
                  <a:cubicBezTo>
                    <a:pt x="21201" y="50409"/>
                    <a:pt x="13078" y="44994"/>
                    <a:pt x="9621" y="36641"/>
                  </a:cubicBezTo>
                  <a:cubicBezTo>
                    <a:pt x="6165" y="28287"/>
                    <a:pt x="8066" y="18724"/>
                    <a:pt x="14461" y="12329"/>
                  </a:cubicBezTo>
                  <a:cubicBezTo>
                    <a:pt x="18697" y="8053"/>
                    <a:pt x="24402" y="5787"/>
                    <a:pt x="30214" y="5787"/>
                  </a:cubicBezTo>
                  <a:close/>
                  <a:moveTo>
                    <a:pt x="30246" y="0"/>
                  </a:moveTo>
                  <a:cubicBezTo>
                    <a:pt x="18897" y="0"/>
                    <a:pt x="8642" y="6856"/>
                    <a:pt x="4321" y="17341"/>
                  </a:cubicBezTo>
                  <a:cubicBezTo>
                    <a:pt x="0" y="27826"/>
                    <a:pt x="2362" y="39867"/>
                    <a:pt x="10370" y="47875"/>
                  </a:cubicBezTo>
                  <a:cubicBezTo>
                    <a:pt x="15776" y="53241"/>
                    <a:pt x="22967" y="56098"/>
                    <a:pt x="30278" y="56098"/>
                  </a:cubicBezTo>
                  <a:cubicBezTo>
                    <a:pt x="33876" y="56098"/>
                    <a:pt x="37504" y="55406"/>
                    <a:pt x="40962" y="53981"/>
                  </a:cubicBezTo>
                  <a:cubicBezTo>
                    <a:pt x="51447" y="49603"/>
                    <a:pt x="58245" y="39406"/>
                    <a:pt x="58245" y="28057"/>
                  </a:cubicBezTo>
                  <a:cubicBezTo>
                    <a:pt x="58245" y="12559"/>
                    <a:pt x="45743" y="0"/>
                    <a:pt x="30246" y="0"/>
                  </a:cubicBezTo>
                  <a:close/>
                </a:path>
              </a:pathLst>
            </a:custGeom>
            <a:solidFill>
              <a:srgbClr val="203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1672;p58">
              <a:extLst>
                <a:ext uri="{FF2B5EF4-FFF2-40B4-BE49-F238E27FC236}">
                  <a16:creationId xmlns:a16="http://schemas.microsoft.com/office/drawing/2014/main" id="{DAC1B677-2082-A29C-66AF-D29D2CA8F4EF}"/>
                </a:ext>
              </a:extLst>
            </p:cNvPr>
            <p:cNvSpPr/>
            <p:nvPr/>
          </p:nvSpPr>
          <p:spPr>
            <a:xfrm>
              <a:off x="2699550" y="918775"/>
              <a:ext cx="877150" cy="1731400"/>
            </a:xfrm>
            <a:custGeom>
              <a:avLst/>
              <a:gdLst/>
              <a:ahLst/>
              <a:cxnLst/>
              <a:rect l="l" t="t" r="r" b="b"/>
              <a:pathLst>
                <a:path w="35086" h="69256" extrusionOk="0">
                  <a:moveTo>
                    <a:pt x="525" y="1"/>
                  </a:moveTo>
                  <a:cubicBezTo>
                    <a:pt x="351" y="1"/>
                    <a:pt x="175" y="2"/>
                    <a:pt x="0" y="4"/>
                  </a:cubicBezTo>
                  <a:lnTo>
                    <a:pt x="0" y="753"/>
                  </a:lnTo>
                  <a:cubicBezTo>
                    <a:pt x="176" y="751"/>
                    <a:pt x="351" y="749"/>
                    <a:pt x="526" y="749"/>
                  </a:cubicBezTo>
                  <a:cubicBezTo>
                    <a:pt x="19183" y="749"/>
                    <a:pt x="34394" y="15908"/>
                    <a:pt x="34394" y="34629"/>
                  </a:cubicBezTo>
                  <a:cubicBezTo>
                    <a:pt x="34394" y="53349"/>
                    <a:pt x="19183" y="68508"/>
                    <a:pt x="526" y="68508"/>
                  </a:cubicBezTo>
                  <a:cubicBezTo>
                    <a:pt x="351" y="68508"/>
                    <a:pt x="176" y="68506"/>
                    <a:pt x="0" y="68504"/>
                  </a:cubicBezTo>
                  <a:lnTo>
                    <a:pt x="0" y="69253"/>
                  </a:lnTo>
                  <a:cubicBezTo>
                    <a:pt x="141" y="69254"/>
                    <a:pt x="282" y="69255"/>
                    <a:pt x="423" y="69255"/>
                  </a:cubicBezTo>
                  <a:cubicBezTo>
                    <a:pt x="19530" y="69255"/>
                    <a:pt x="35085" y="53787"/>
                    <a:pt x="35085" y="34629"/>
                  </a:cubicBezTo>
                  <a:cubicBezTo>
                    <a:pt x="35085" y="15504"/>
                    <a:pt x="19585" y="1"/>
                    <a:pt x="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1673;p58">
              <a:extLst>
                <a:ext uri="{FF2B5EF4-FFF2-40B4-BE49-F238E27FC236}">
                  <a16:creationId xmlns:a16="http://schemas.microsoft.com/office/drawing/2014/main" id="{1EFA940D-7EFB-CCA6-8CCF-4C776CD8256B}"/>
                </a:ext>
              </a:extLst>
            </p:cNvPr>
            <p:cNvSpPr/>
            <p:nvPr/>
          </p:nvSpPr>
          <p:spPr>
            <a:xfrm>
              <a:off x="2110475" y="1343750"/>
              <a:ext cx="1029800" cy="882225"/>
            </a:xfrm>
            <a:custGeom>
              <a:avLst/>
              <a:gdLst/>
              <a:ahLst/>
              <a:cxnLst/>
              <a:rect l="l" t="t" r="r" b="b"/>
              <a:pathLst>
                <a:path w="41192" h="35289" extrusionOk="0">
                  <a:moveTo>
                    <a:pt x="23442" y="6335"/>
                  </a:moveTo>
                  <a:cubicBezTo>
                    <a:pt x="29235" y="6335"/>
                    <a:pt x="34797" y="10849"/>
                    <a:pt x="34797" y="17630"/>
                  </a:cubicBezTo>
                  <a:cubicBezTo>
                    <a:pt x="34797" y="23851"/>
                    <a:pt x="29785" y="28864"/>
                    <a:pt x="23563" y="28864"/>
                  </a:cubicBezTo>
                  <a:cubicBezTo>
                    <a:pt x="13539" y="28864"/>
                    <a:pt x="8469" y="16765"/>
                    <a:pt x="15555" y="9679"/>
                  </a:cubicBezTo>
                  <a:cubicBezTo>
                    <a:pt x="17848" y="7368"/>
                    <a:pt x="20672" y="6335"/>
                    <a:pt x="23442" y="6335"/>
                  </a:cubicBezTo>
                  <a:close/>
                  <a:moveTo>
                    <a:pt x="23563" y="1"/>
                  </a:moveTo>
                  <a:cubicBezTo>
                    <a:pt x="7835" y="1"/>
                    <a:pt x="0" y="19012"/>
                    <a:pt x="11061" y="30073"/>
                  </a:cubicBezTo>
                  <a:cubicBezTo>
                    <a:pt x="14663" y="33675"/>
                    <a:pt x="19093" y="35288"/>
                    <a:pt x="23437" y="35288"/>
                  </a:cubicBezTo>
                  <a:cubicBezTo>
                    <a:pt x="32502" y="35288"/>
                    <a:pt x="41192" y="28263"/>
                    <a:pt x="41192" y="17630"/>
                  </a:cubicBezTo>
                  <a:cubicBezTo>
                    <a:pt x="41192" y="7893"/>
                    <a:pt x="33299" y="1"/>
                    <a:pt x="23563" y="1"/>
                  </a:cubicBezTo>
                  <a:close/>
                </a:path>
              </a:pathLst>
            </a:custGeom>
            <a:solidFill>
              <a:srgbClr val="203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1674;p58">
              <a:extLst>
                <a:ext uri="{FF2B5EF4-FFF2-40B4-BE49-F238E27FC236}">
                  <a16:creationId xmlns:a16="http://schemas.microsoft.com/office/drawing/2014/main" id="{FB2D33F4-ACE7-81AE-9363-94D2CF12A49D}"/>
                </a:ext>
              </a:extLst>
            </p:cNvPr>
            <p:cNvSpPr/>
            <p:nvPr/>
          </p:nvSpPr>
          <p:spPr>
            <a:xfrm>
              <a:off x="2518075" y="1619900"/>
              <a:ext cx="361525" cy="328650"/>
            </a:xfrm>
            <a:custGeom>
              <a:avLst/>
              <a:gdLst/>
              <a:ahLst/>
              <a:cxnLst/>
              <a:rect l="l" t="t" r="r" b="b"/>
              <a:pathLst>
                <a:path w="14461" h="13146" extrusionOk="0">
                  <a:moveTo>
                    <a:pt x="7310" y="0"/>
                  </a:moveTo>
                  <a:cubicBezTo>
                    <a:pt x="6799" y="0"/>
                    <a:pt x="6279" y="61"/>
                    <a:pt x="5761" y="189"/>
                  </a:cubicBezTo>
                  <a:cubicBezTo>
                    <a:pt x="2189" y="995"/>
                    <a:pt x="0" y="4567"/>
                    <a:pt x="864" y="8081"/>
                  </a:cubicBezTo>
                  <a:cubicBezTo>
                    <a:pt x="1558" y="11103"/>
                    <a:pt x="4296" y="13146"/>
                    <a:pt x="7284" y="13146"/>
                  </a:cubicBezTo>
                  <a:cubicBezTo>
                    <a:pt x="7771" y="13146"/>
                    <a:pt x="8265" y="13091"/>
                    <a:pt x="8757" y="12978"/>
                  </a:cubicBezTo>
                  <a:cubicBezTo>
                    <a:pt x="12271" y="12172"/>
                    <a:pt x="14460" y="8600"/>
                    <a:pt x="13654" y="5086"/>
                  </a:cubicBezTo>
                  <a:cubicBezTo>
                    <a:pt x="12966" y="2040"/>
                    <a:pt x="10269" y="0"/>
                    <a:pt x="7310" y="0"/>
                  </a:cubicBezTo>
                  <a:close/>
                </a:path>
              </a:pathLst>
            </a:custGeom>
            <a:solidFill>
              <a:srgbClr val="203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1675;p58">
              <a:extLst>
                <a:ext uri="{FF2B5EF4-FFF2-40B4-BE49-F238E27FC236}">
                  <a16:creationId xmlns:a16="http://schemas.microsoft.com/office/drawing/2014/main" id="{97755420-5134-FD89-C451-B171AD3B1768}"/>
                </a:ext>
              </a:extLst>
            </p:cNvPr>
            <p:cNvSpPr/>
            <p:nvPr/>
          </p:nvSpPr>
          <p:spPr>
            <a:xfrm>
              <a:off x="3207950" y="865575"/>
              <a:ext cx="586225" cy="236250"/>
            </a:xfrm>
            <a:custGeom>
              <a:avLst/>
              <a:gdLst/>
              <a:ahLst/>
              <a:cxnLst/>
              <a:rect l="l" t="t" r="r" b="b"/>
              <a:pathLst>
                <a:path w="23449" h="9450" extrusionOk="0">
                  <a:moveTo>
                    <a:pt x="8988" y="1"/>
                  </a:moveTo>
                  <a:lnTo>
                    <a:pt x="1" y="8931"/>
                  </a:lnTo>
                  <a:lnTo>
                    <a:pt x="519" y="9449"/>
                  </a:lnTo>
                  <a:lnTo>
                    <a:pt x="9276" y="692"/>
                  </a:lnTo>
                  <a:lnTo>
                    <a:pt x="23448" y="692"/>
                  </a:lnTo>
                  <a:lnTo>
                    <a:pt x="234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1676;p58">
              <a:extLst>
                <a:ext uri="{FF2B5EF4-FFF2-40B4-BE49-F238E27FC236}">
                  <a16:creationId xmlns:a16="http://schemas.microsoft.com/office/drawing/2014/main" id="{99C7BAB5-03AC-03C4-9601-0023A85E0A93}"/>
                </a:ext>
              </a:extLst>
            </p:cNvPr>
            <p:cNvSpPr/>
            <p:nvPr/>
          </p:nvSpPr>
          <p:spPr>
            <a:xfrm>
              <a:off x="3483050" y="1444575"/>
              <a:ext cx="335600" cy="18750"/>
            </a:xfrm>
            <a:custGeom>
              <a:avLst/>
              <a:gdLst/>
              <a:ahLst/>
              <a:cxnLst/>
              <a:rect l="l" t="t" r="r" b="b"/>
              <a:pathLst>
                <a:path w="13424" h="750" extrusionOk="0">
                  <a:moveTo>
                    <a:pt x="0" y="0"/>
                  </a:moveTo>
                  <a:lnTo>
                    <a:pt x="0" y="749"/>
                  </a:lnTo>
                  <a:lnTo>
                    <a:pt x="13424" y="749"/>
                  </a:lnTo>
                  <a:lnTo>
                    <a:pt x="134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1677;p58">
              <a:extLst>
                <a:ext uri="{FF2B5EF4-FFF2-40B4-BE49-F238E27FC236}">
                  <a16:creationId xmlns:a16="http://schemas.microsoft.com/office/drawing/2014/main" id="{7081929F-A2C5-7D3C-A639-A6AABC6F9F05}"/>
                </a:ext>
              </a:extLst>
            </p:cNvPr>
            <p:cNvSpPr/>
            <p:nvPr/>
          </p:nvSpPr>
          <p:spPr>
            <a:xfrm>
              <a:off x="3207950" y="2465725"/>
              <a:ext cx="586225" cy="236225"/>
            </a:xfrm>
            <a:custGeom>
              <a:avLst/>
              <a:gdLst/>
              <a:ahLst/>
              <a:cxnLst/>
              <a:rect l="l" t="t" r="r" b="b"/>
              <a:pathLst>
                <a:path w="23449" h="9449" extrusionOk="0">
                  <a:moveTo>
                    <a:pt x="519" y="0"/>
                  </a:moveTo>
                  <a:lnTo>
                    <a:pt x="1" y="461"/>
                  </a:lnTo>
                  <a:lnTo>
                    <a:pt x="8988" y="9449"/>
                  </a:lnTo>
                  <a:lnTo>
                    <a:pt x="23448" y="9449"/>
                  </a:lnTo>
                  <a:lnTo>
                    <a:pt x="23448" y="8700"/>
                  </a:lnTo>
                  <a:lnTo>
                    <a:pt x="9276" y="8700"/>
                  </a:lnTo>
                  <a:lnTo>
                    <a:pt x="5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1678;p58">
              <a:extLst>
                <a:ext uri="{FF2B5EF4-FFF2-40B4-BE49-F238E27FC236}">
                  <a16:creationId xmlns:a16="http://schemas.microsoft.com/office/drawing/2014/main" id="{CFE63A61-7A00-2CBE-A2C9-D79220D7509B}"/>
                </a:ext>
              </a:extLst>
            </p:cNvPr>
            <p:cNvSpPr/>
            <p:nvPr/>
          </p:nvSpPr>
          <p:spPr>
            <a:xfrm>
              <a:off x="3483050" y="2104225"/>
              <a:ext cx="335600" cy="17300"/>
            </a:xfrm>
            <a:custGeom>
              <a:avLst/>
              <a:gdLst/>
              <a:ahLst/>
              <a:cxnLst/>
              <a:rect l="l" t="t" r="r" b="b"/>
              <a:pathLst>
                <a:path w="13424" h="692" extrusionOk="0">
                  <a:moveTo>
                    <a:pt x="0" y="0"/>
                  </a:moveTo>
                  <a:lnTo>
                    <a:pt x="0" y="691"/>
                  </a:lnTo>
                  <a:lnTo>
                    <a:pt x="13424" y="691"/>
                  </a:lnTo>
                  <a:lnTo>
                    <a:pt x="134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1679;p58">
              <a:extLst>
                <a:ext uri="{FF2B5EF4-FFF2-40B4-BE49-F238E27FC236}">
                  <a16:creationId xmlns:a16="http://schemas.microsoft.com/office/drawing/2014/main" id="{2DBC416E-1E2B-A261-7E22-EE2785932053}"/>
                </a:ext>
              </a:extLst>
            </p:cNvPr>
            <p:cNvSpPr/>
            <p:nvPr/>
          </p:nvSpPr>
          <p:spPr>
            <a:xfrm>
              <a:off x="3982825" y="784925"/>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1680;p58">
              <a:extLst>
                <a:ext uri="{FF2B5EF4-FFF2-40B4-BE49-F238E27FC236}">
                  <a16:creationId xmlns:a16="http://schemas.microsoft.com/office/drawing/2014/main" id="{2C964306-8154-1AF9-2D40-448AB93A055E}"/>
                </a:ext>
              </a:extLst>
            </p:cNvPr>
            <p:cNvSpPr/>
            <p:nvPr/>
          </p:nvSpPr>
          <p:spPr>
            <a:xfrm>
              <a:off x="3982825" y="903025"/>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1681;p58">
              <a:extLst>
                <a:ext uri="{FF2B5EF4-FFF2-40B4-BE49-F238E27FC236}">
                  <a16:creationId xmlns:a16="http://schemas.microsoft.com/office/drawing/2014/main" id="{B98A91F6-96FF-DF9B-CBC8-41BE49D47032}"/>
                </a:ext>
              </a:extLst>
            </p:cNvPr>
            <p:cNvSpPr/>
            <p:nvPr/>
          </p:nvSpPr>
          <p:spPr>
            <a:xfrm>
              <a:off x="3982825" y="1028325"/>
              <a:ext cx="354325" cy="38925"/>
            </a:xfrm>
            <a:custGeom>
              <a:avLst/>
              <a:gdLst/>
              <a:ahLst/>
              <a:cxnLst/>
              <a:rect l="l" t="t" r="r" b="b"/>
              <a:pathLst>
                <a:path w="14173" h="1557" extrusionOk="0">
                  <a:moveTo>
                    <a:pt x="0" y="1"/>
                  </a:moveTo>
                  <a:lnTo>
                    <a:pt x="0" y="1556"/>
                  </a:lnTo>
                  <a:lnTo>
                    <a:pt x="14173" y="1556"/>
                  </a:lnTo>
                  <a:lnTo>
                    <a:pt x="141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1682;p58">
              <a:extLst>
                <a:ext uri="{FF2B5EF4-FFF2-40B4-BE49-F238E27FC236}">
                  <a16:creationId xmlns:a16="http://schemas.microsoft.com/office/drawing/2014/main" id="{C4CAA3EC-7494-195F-145F-8FA57BF78FA1}"/>
                </a:ext>
              </a:extLst>
            </p:cNvPr>
            <p:cNvSpPr/>
            <p:nvPr/>
          </p:nvSpPr>
          <p:spPr>
            <a:xfrm>
              <a:off x="3982825" y="1319275"/>
              <a:ext cx="770575" cy="38900"/>
            </a:xfrm>
            <a:custGeom>
              <a:avLst/>
              <a:gdLst/>
              <a:ahLst/>
              <a:cxnLst/>
              <a:rect l="l" t="t" r="r" b="b"/>
              <a:pathLst>
                <a:path w="30823" h="1556" extrusionOk="0">
                  <a:moveTo>
                    <a:pt x="0" y="0"/>
                  </a:moveTo>
                  <a:lnTo>
                    <a:pt x="0" y="1556"/>
                  </a:lnTo>
                  <a:lnTo>
                    <a:pt x="30822" y="1556"/>
                  </a:lnTo>
                  <a:lnTo>
                    <a:pt x="30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1683;p58">
              <a:extLst>
                <a:ext uri="{FF2B5EF4-FFF2-40B4-BE49-F238E27FC236}">
                  <a16:creationId xmlns:a16="http://schemas.microsoft.com/office/drawing/2014/main" id="{FA356AC4-E247-E19F-CAEF-3A9DA71AA4ED}"/>
                </a:ext>
              </a:extLst>
            </p:cNvPr>
            <p:cNvSpPr/>
            <p:nvPr/>
          </p:nvSpPr>
          <p:spPr>
            <a:xfrm>
              <a:off x="3982825" y="1435925"/>
              <a:ext cx="770575" cy="40350"/>
            </a:xfrm>
            <a:custGeom>
              <a:avLst/>
              <a:gdLst/>
              <a:ahLst/>
              <a:cxnLst/>
              <a:rect l="l" t="t" r="r" b="b"/>
              <a:pathLst>
                <a:path w="30823" h="1614" extrusionOk="0">
                  <a:moveTo>
                    <a:pt x="0" y="1"/>
                  </a:moveTo>
                  <a:lnTo>
                    <a:pt x="0" y="1614"/>
                  </a:lnTo>
                  <a:lnTo>
                    <a:pt x="30822" y="1614"/>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1684;p58">
              <a:extLst>
                <a:ext uri="{FF2B5EF4-FFF2-40B4-BE49-F238E27FC236}">
                  <a16:creationId xmlns:a16="http://schemas.microsoft.com/office/drawing/2014/main" id="{3A27AE9C-22E2-3C2C-A6A6-A699B24D7094}"/>
                </a:ext>
              </a:extLst>
            </p:cNvPr>
            <p:cNvSpPr/>
            <p:nvPr/>
          </p:nvSpPr>
          <p:spPr>
            <a:xfrm>
              <a:off x="3982825" y="1562675"/>
              <a:ext cx="767675" cy="38900"/>
            </a:xfrm>
            <a:custGeom>
              <a:avLst/>
              <a:gdLst/>
              <a:ahLst/>
              <a:cxnLst/>
              <a:rect l="l" t="t" r="r" b="b"/>
              <a:pathLst>
                <a:path w="30707" h="1556" extrusionOk="0">
                  <a:moveTo>
                    <a:pt x="0" y="0"/>
                  </a:moveTo>
                  <a:lnTo>
                    <a:pt x="0" y="1556"/>
                  </a:lnTo>
                  <a:lnTo>
                    <a:pt x="30707" y="1556"/>
                  </a:lnTo>
                  <a:lnTo>
                    <a:pt x="307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1685;p58">
              <a:extLst>
                <a:ext uri="{FF2B5EF4-FFF2-40B4-BE49-F238E27FC236}">
                  <a16:creationId xmlns:a16="http://schemas.microsoft.com/office/drawing/2014/main" id="{5534EFAD-E1B1-001A-AB0F-3DA5A2B10999}"/>
                </a:ext>
              </a:extLst>
            </p:cNvPr>
            <p:cNvSpPr/>
            <p:nvPr/>
          </p:nvSpPr>
          <p:spPr>
            <a:xfrm>
              <a:off x="3982825" y="1954425"/>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1686;p58">
              <a:extLst>
                <a:ext uri="{FF2B5EF4-FFF2-40B4-BE49-F238E27FC236}">
                  <a16:creationId xmlns:a16="http://schemas.microsoft.com/office/drawing/2014/main" id="{E9A42C10-1FC4-B2A3-967A-251779D25AB6}"/>
                </a:ext>
              </a:extLst>
            </p:cNvPr>
            <p:cNvSpPr/>
            <p:nvPr/>
          </p:nvSpPr>
          <p:spPr>
            <a:xfrm>
              <a:off x="3982825" y="2072525"/>
              <a:ext cx="403300" cy="38925"/>
            </a:xfrm>
            <a:custGeom>
              <a:avLst/>
              <a:gdLst/>
              <a:ahLst/>
              <a:cxnLst/>
              <a:rect l="l" t="t" r="r" b="b"/>
              <a:pathLst>
                <a:path w="16132" h="1557" extrusionOk="0">
                  <a:moveTo>
                    <a:pt x="0" y="1"/>
                  </a:moveTo>
                  <a:lnTo>
                    <a:pt x="0" y="1556"/>
                  </a:lnTo>
                  <a:lnTo>
                    <a:pt x="16131" y="1556"/>
                  </a:lnTo>
                  <a:lnTo>
                    <a:pt x="161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1687;p58">
              <a:extLst>
                <a:ext uri="{FF2B5EF4-FFF2-40B4-BE49-F238E27FC236}">
                  <a16:creationId xmlns:a16="http://schemas.microsoft.com/office/drawing/2014/main" id="{12461893-1EB5-AEF9-8564-7A13A8317DA7}"/>
                </a:ext>
              </a:extLst>
            </p:cNvPr>
            <p:cNvSpPr/>
            <p:nvPr/>
          </p:nvSpPr>
          <p:spPr>
            <a:xfrm>
              <a:off x="3982825" y="2197825"/>
              <a:ext cx="265025" cy="40350"/>
            </a:xfrm>
            <a:custGeom>
              <a:avLst/>
              <a:gdLst/>
              <a:ahLst/>
              <a:cxnLst/>
              <a:rect l="l" t="t" r="r" b="b"/>
              <a:pathLst>
                <a:path w="10601" h="1614" extrusionOk="0">
                  <a:moveTo>
                    <a:pt x="0" y="1"/>
                  </a:moveTo>
                  <a:lnTo>
                    <a:pt x="0" y="1614"/>
                  </a:lnTo>
                  <a:lnTo>
                    <a:pt x="10601" y="1614"/>
                  </a:lnTo>
                  <a:lnTo>
                    <a:pt x="10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1688;p58">
              <a:extLst>
                <a:ext uri="{FF2B5EF4-FFF2-40B4-BE49-F238E27FC236}">
                  <a16:creationId xmlns:a16="http://schemas.microsoft.com/office/drawing/2014/main" id="{C5732B61-9CCE-4C72-B04B-C1B5E85457E2}"/>
                </a:ext>
              </a:extLst>
            </p:cNvPr>
            <p:cNvSpPr/>
            <p:nvPr/>
          </p:nvSpPr>
          <p:spPr>
            <a:xfrm>
              <a:off x="3982825" y="2506050"/>
              <a:ext cx="770575" cy="38900"/>
            </a:xfrm>
            <a:custGeom>
              <a:avLst/>
              <a:gdLst/>
              <a:ahLst/>
              <a:cxnLst/>
              <a:rect l="l" t="t" r="r" b="b"/>
              <a:pathLst>
                <a:path w="30823" h="1556" extrusionOk="0">
                  <a:moveTo>
                    <a:pt x="0" y="0"/>
                  </a:moveTo>
                  <a:lnTo>
                    <a:pt x="0" y="1556"/>
                  </a:lnTo>
                  <a:lnTo>
                    <a:pt x="30822" y="1556"/>
                  </a:lnTo>
                  <a:lnTo>
                    <a:pt x="30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1689;p58">
              <a:extLst>
                <a:ext uri="{FF2B5EF4-FFF2-40B4-BE49-F238E27FC236}">
                  <a16:creationId xmlns:a16="http://schemas.microsoft.com/office/drawing/2014/main" id="{D4EB32B6-F0DF-482B-8696-69332B86D308}"/>
                </a:ext>
              </a:extLst>
            </p:cNvPr>
            <p:cNvSpPr/>
            <p:nvPr/>
          </p:nvSpPr>
          <p:spPr>
            <a:xfrm>
              <a:off x="3982825" y="2624150"/>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1690;p58">
              <a:extLst>
                <a:ext uri="{FF2B5EF4-FFF2-40B4-BE49-F238E27FC236}">
                  <a16:creationId xmlns:a16="http://schemas.microsoft.com/office/drawing/2014/main" id="{F5A99525-C3CE-9CDF-BEC9-7CF374EEB46A}"/>
                </a:ext>
              </a:extLst>
            </p:cNvPr>
            <p:cNvSpPr/>
            <p:nvPr/>
          </p:nvSpPr>
          <p:spPr>
            <a:xfrm>
              <a:off x="3982825" y="2749450"/>
              <a:ext cx="773450" cy="38925"/>
            </a:xfrm>
            <a:custGeom>
              <a:avLst/>
              <a:gdLst/>
              <a:ahLst/>
              <a:cxnLst/>
              <a:rect l="l" t="t" r="r" b="b"/>
              <a:pathLst>
                <a:path w="30938" h="1557" extrusionOk="0">
                  <a:moveTo>
                    <a:pt x="0" y="1"/>
                  </a:moveTo>
                  <a:lnTo>
                    <a:pt x="0" y="1556"/>
                  </a:lnTo>
                  <a:lnTo>
                    <a:pt x="30937" y="1556"/>
                  </a:lnTo>
                  <a:lnTo>
                    <a:pt x="309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1691;p58">
              <a:extLst>
                <a:ext uri="{FF2B5EF4-FFF2-40B4-BE49-F238E27FC236}">
                  <a16:creationId xmlns:a16="http://schemas.microsoft.com/office/drawing/2014/main" id="{BDF2007A-2B82-5982-4663-7B70FF304D48}"/>
                </a:ext>
              </a:extLst>
            </p:cNvPr>
            <p:cNvSpPr/>
            <p:nvPr/>
          </p:nvSpPr>
          <p:spPr>
            <a:xfrm>
              <a:off x="5093275" y="776300"/>
              <a:ext cx="1487825" cy="877125"/>
            </a:xfrm>
            <a:custGeom>
              <a:avLst/>
              <a:gdLst/>
              <a:ahLst/>
              <a:cxnLst/>
              <a:rect l="l" t="t" r="r" b="b"/>
              <a:pathLst>
                <a:path w="59513" h="35085" extrusionOk="0">
                  <a:moveTo>
                    <a:pt x="2766" y="0"/>
                  </a:moveTo>
                  <a:cubicBezTo>
                    <a:pt x="1210" y="0"/>
                    <a:pt x="0" y="1210"/>
                    <a:pt x="0" y="2765"/>
                  </a:cubicBezTo>
                  <a:lnTo>
                    <a:pt x="0" y="32320"/>
                  </a:lnTo>
                  <a:cubicBezTo>
                    <a:pt x="0" y="33875"/>
                    <a:pt x="1210" y="35085"/>
                    <a:pt x="2766" y="35085"/>
                  </a:cubicBezTo>
                  <a:lnTo>
                    <a:pt x="56805" y="35085"/>
                  </a:lnTo>
                  <a:cubicBezTo>
                    <a:pt x="58303" y="35085"/>
                    <a:pt x="59512" y="33875"/>
                    <a:pt x="59512" y="32320"/>
                  </a:cubicBezTo>
                  <a:lnTo>
                    <a:pt x="59512" y="2765"/>
                  </a:lnTo>
                  <a:cubicBezTo>
                    <a:pt x="59512" y="1210"/>
                    <a:pt x="58303" y="0"/>
                    <a:pt x="56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1692;p58">
              <a:extLst>
                <a:ext uri="{FF2B5EF4-FFF2-40B4-BE49-F238E27FC236}">
                  <a16:creationId xmlns:a16="http://schemas.microsoft.com/office/drawing/2014/main" id="{2D6ED260-4E9A-EEA7-3D18-015D448BE0A7}"/>
                </a:ext>
              </a:extLst>
            </p:cNvPr>
            <p:cNvSpPr/>
            <p:nvPr/>
          </p:nvSpPr>
          <p:spPr>
            <a:xfrm>
              <a:off x="5238750" y="1301975"/>
              <a:ext cx="152675" cy="240550"/>
            </a:xfrm>
            <a:custGeom>
              <a:avLst/>
              <a:gdLst/>
              <a:ahLst/>
              <a:cxnLst/>
              <a:rect l="l" t="t" r="r" b="b"/>
              <a:pathLst>
                <a:path w="6107" h="9622" extrusionOk="0">
                  <a:moveTo>
                    <a:pt x="0" y="1"/>
                  </a:moveTo>
                  <a:lnTo>
                    <a:pt x="0" y="9622"/>
                  </a:lnTo>
                  <a:lnTo>
                    <a:pt x="6107" y="9622"/>
                  </a:lnTo>
                  <a:lnTo>
                    <a:pt x="61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1693;p58">
              <a:extLst>
                <a:ext uri="{FF2B5EF4-FFF2-40B4-BE49-F238E27FC236}">
                  <a16:creationId xmlns:a16="http://schemas.microsoft.com/office/drawing/2014/main" id="{9637D718-7455-4770-056E-F58D86DEE0C5}"/>
                </a:ext>
              </a:extLst>
            </p:cNvPr>
            <p:cNvSpPr/>
            <p:nvPr/>
          </p:nvSpPr>
          <p:spPr>
            <a:xfrm>
              <a:off x="5505200" y="1244375"/>
              <a:ext cx="152675" cy="298150"/>
            </a:xfrm>
            <a:custGeom>
              <a:avLst/>
              <a:gdLst/>
              <a:ahLst/>
              <a:cxnLst/>
              <a:rect l="l" t="t" r="r" b="b"/>
              <a:pathLst>
                <a:path w="6107" h="11926" extrusionOk="0">
                  <a:moveTo>
                    <a:pt x="0" y="1"/>
                  </a:moveTo>
                  <a:lnTo>
                    <a:pt x="0" y="11926"/>
                  </a:lnTo>
                  <a:lnTo>
                    <a:pt x="6107" y="11926"/>
                  </a:lnTo>
                  <a:lnTo>
                    <a:pt x="61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1694;p58">
              <a:extLst>
                <a:ext uri="{FF2B5EF4-FFF2-40B4-BE49-F238E27FC236}">
                  <a16:creationId xmlns:a16="http://schemas.microsoft.com/office/drawing/2014/main" id="{7EE47F25-75A2-202D-C146-10D1FB184DB6}"/>
                </a:ext>
              </a:extLst>
            </p:cNvPr>
            <p:cNvSpPr/>
            <p:nvPr/>
          </p:nvSpPr>
          <p:spPr>
            <a:xfrm>
              <a:off x="5771650" y="1072975"/>
              <a:ext cx="154125" cy="469550"/>
            </a:xfrm>
            <a:custGeom>
              <a:avLst/>
              <a:gdLst/>
              <a:ahLst/>
              <a:cxnLst/>
              <a:rect l="l" t="t" r="r" b="b"/>
              <a:pathLst>
                <a:path w="6165" h="18782" extrusionOk="0">
                  <a:moveTo>
                    <a:pt x="0" y="1"/>
                  </a:moveTo>
                  <a:lnTo>
                    <a:pt x="0" y="18782"/>
                  </a:lnTo>
                  <a:lnTo>
                    <a:pt x="6164" y="18782"/>
                  </a:lnTo>
                  <a:lnTo>
                    <a:pt x="61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1695;p58">
              <a:extLst>
                <a:ext uri="{FF2B5EF4-FFF2-40B4-BE49-F238E27FC236}">
                  <a16:creationId xmlns:a16="http://schemas.microsoft.com/office/drawing/2014/main" id="{89BB7F71-601B-992A-178D-842CCE538D9A}"/>
                </a:ext>
              </a:extLst>
            </p:cNvPr>
            <p:cNvSpPr/>
            <p:nvPr/>
          </p:nvSpPr>
          <p:spPr>
            <a:xfrm>
              <a:off x="6038100" y="1111875"/>
              <a:ext cx="154125" cy="430650"/>
            </a:xfrm>
            <a:custGeom>
              <a:avLst/>
              <a:gdLst/>
              <a:ahLst/>
              <a:cxnLst/>
              <a:rect l="l" t="t" r="r" b="b"/>
              <a:pathLst>
                <a:path w="6165" h="17226" extrusionOk="0">
                  <a:moveTo>
                    <a:pt x="0" y="0"/>
                  </a:moveTo>
                  <a:lnTo>
                    <a:pt x="0" y="17226"/>
                  </a:lnTo>
                  <a:lnTo>
                    <a:pt x="6164" y="17226"/>
                  </a:lnTo>
                  <a:lnTo>
                    <a:pt x="61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1696;p58">
              <a:extLst>
                <a:ext uri="{FF2B5EF4-FFF2-40B4-BE49-F238E27FC236}">
                  <a16:creationId xmlns:a16="http://schemas.microsoft.com/office/drawing/2014/main" id="{DBEAF324-10C2-D606-9852-9B20137E3D40}"/>
                </a:ext>
              </a:extLst>
            </p:cNvPr>
            <p:cNvSpPr/>
            <p:nvPr/>
          </p:nvSpPr>
          <p:spPr>
            <a:xfrm>
              <a:off x="6305975" y="921750"/>
              <a:ext cx="152700" cy="620775"/>
            </a:xfrm>
            <a:custGeom>
              <a:avLst/>
              <a:gdLst/>
              <a:ahLst/>
              <a:cxnLst/>
              <a:rect l="l" t="t" r="r" b="b"/>
              <a:pathLst>
                <a:path w="6108" h="24831" extrusionOk="0">
                  <a:moveTo>
                    <a:pt x="1" y="1"/>
                  </a:moveTo>
                  <a:lnTo>
                    <a:pt x="1" y="24831"/>
                  </a:lnTo>
                  <a:lnTo>
                    <a:pt x="6107" y="24831"/>
                  </a:lnTo>
                  <a:lnTo>
                    <a:pt x="61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1697;p58">
              <a:extLst>
                <a:ext uri="{FF2B5EF4-FFF2-40B4-BE49-F238E27FC236}">
                  <a16:creationId xmlns:a16="http://schemas.microsoft.com/office/drawing/2014/main" id="{D311AC45-FDC3-E7E3-F2F0-452C16E14D56}"/>
                </a:ext>
              </a:extLst>
            </p:cNvPr>
            <p:cNvSpPr/>
            <p:nvPr/>
          </p:nvSpPr>
          <p:spPr>
            <a:xfrm>
              <a:off x="5090400" y="1842075"/>
              <a:ext cx="854100" cy="47575"/>
            </a:xfrm>
            <a:custGeom>
              <a:avLst/>
              <a:gdLst/>
              <a:ahLst/>
              <a:cxnLst/>
              <a:rect l="l" t="t" r="r" b="b"/>
              <a:pathLst>
                <a:path w="34164" h="1903" extrusionOk="0">
                  <a:moveTo>
                    <a:pt x="0" y="1"/>
                  </a:moveTo>
                  <a:lnTo>
                    <a:pt x="0" y="1902"/>
                  </a:lnTo>
                  <a:lnTo>
                    <a:pt x="34163" y="1902"/>
                  </a:lnTo>
                  <a:lnTo>
                    <a:pt x="34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698;p58">
              <a:extLst>
                <a:ext uri="{FF2B5EF4-FFF2-40B4-BE49-F238E27FC236}">
                  <a16:creationId xmlns:a16="http://schemas.microsoft.com/office/drawing/2014/main" id="{31F430CE-0383-5FF7-0911-3FB918FA052B}"/>
                </a:ext>
              </a:extLst>
            </p:cNvPr>
            <p:cNvSpPr/>
            <p:nvPr/>
          </p:nvSpPr>
          <p:spPr>
            <a:xfrm>
              <a:off x="5090400" y="2023550"/>
              <a:ext cx="854100" cy="47575"/>
            </a:xfrm>
            <a:custGeom>
              <a:avLst/>
              <a:gdLst/>
              <a:ahLst/>
              <a:cxnLst/>
              <a:rect l="l" t="t" r="r" b="b"/>
              <a:pathLst>
                <a:path w="34164" h="1903" extrusionOk="0">
                  <a:moveTo>
                    <a:pt x="0" y="1"/>
                  </a:moveTo>
                  <a:lnTo>
                    <a:pt x="0" y="1902"/>
                  </a:lnTo>
                  <a:lnTo>
                    <a:pt x="34163" y="1902"/>
                  </a:lnTo>
                  <a:lnTo>
                    <a:pt x="34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699;p58">
              <a:extLst>
                <a:ext uri="{FF2B5EF4-FFF2-40B4-BE49-F238E27FC236}">
                  <a16:creationId xmlns:a16="http://schemas.microsoft.com/office/drawing/2014/main" id="{846BC825-20A7-47EC-0472-CA4D06A8919F}"/>
                </a:ext>
              </a:extLst>
            </p:cNvPr>
            <p:cNvSpPr/>
            <p:nvPr/>
          </p:nvSpPr>
          <p:spPr>
            <a:xfrm>
              <a:off x="5090400" y="2385075"/>
              <a:ext cx="854100" cy="410500"/>
            </a:xfrm>
            <a:custGeom>
              <a:avLst/>
              <a:gdLst/>
              <a:ahLst/>
              <a:cxnLst/>
              <a:rect l="l" t="t" r="r" b="b"/>
              <a:pathLst>
                <a:path w="34164" h="16420" extrusionOk="0">
                  <a:moveTo>
                    <a:pt x="0" y="0"/>
                  </a:moveTo>
                  <a:lnTo>
                    <a:pt x="0" y="16419"/>
                  </a:lnTo>
                  <a:lnTo>
                    <a:pt x="34163" y="16419"/>
                  </a:lnTo>
                  <a:lnTo>
                    <a:pt x="34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1700;p58">
              <a:extLst>
                <a:ext uri="{FF2B5EF4-FFF2-40B4-BE49-F238E27FC236}">
                  <a16:creationId xmlns:a16="http://schemas.microsoft.com/office/drawing/2014/main" id="{317EB727-963C-F09B-C66F-EAC1F6C2AF08}"/>
                </a:ext>
              </a:extLst>
            </p:cNvPr>
            <p:cNvSpPr/>
            <p:nvPr/>
          </p:nvSpPr>
          <p:spPr>
            <a:xfrm>
              <a:off x="5090400" y="2203600"/>
              <a:ext cx="854100" cy="47550"/>
            </a:xfrm>
            <a:custGeom>
              <a:avLst/>
              <a:gdLst/>
              <a:ahLst/>
              <a:cxnLst/>
              <a:rect l="l" t="t" r="r" b="b"/>
              <a:pathLst>
                <a:path w="34164" h="1902" extrusionOk="0">
                  <a:moveTo>
                    <a:pt x="0" y="0"/>
                  </a:moveTo>
                  <a:lnTo>
                    <a:pt x="0" y="1901"/>
                  </a:lnTo>
                  <a:lnTo>
                    <a:pt x="34163" y="1901"/>
                  </a:lnTo>
                  <a:lnTo>
                    <a:pt x="34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1701;p58">
              <a:extLst>
                <a:ext uri="{FF2B5EF4-FFF2-40B4-BE49-F238E27FC236}">
                  <a16:creationId xmlns:a16="http://schemas.microsoft.com/office/drawing/2014/main" id="{37371F13-C4BF-FA95-A646-44781005F797}"/>
                </a:ext>
              </a:extLst>
            </p:cNvPr>
            <p:cNvSpPr/>
            <p:nvPr/>
          </p:nvSpPr>
          <p:spPr>
            <a:xfrm>
              <a:off x="6042400" y="1840650"/>
              <a:ext cx="551650" cy="954925"/>
            </a:xfrm>
            <a:custGeom>
              <a:avLst/>
              <a:gdLst/>
              <a:ahLst/>
              <a:cxnLst/>
              <a:rect l="l" t="t" r="r" b="b"/>
              <a:pathLst>
                <a:path w="22066" h="38197" extrusionOk="0">
                  <a:moveTo>
                    <a:pt x="1" y="0"/>
                  </a:moveTo>
                  <a:lnTo>
                    <a:pt x="1" y="38196"/>
                  </a:lnTo>
                  <a:lnTo>
                    <a:pt x="22066" y="38196"/>
                  </a:lnTo>
                  <a:lnTo>
                    <a:pt x="220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1702;p58">
              <a:extLst>
                <a:ext uri="{FF2B5EF4-FFF2-40B4-BE49-F238E27FC236}">
                  <a16:creationId xmlns:a16="http://schemas.microsoft.com/office/drawing/2014/main" id="{44466F56-5526-E16C-AD7E-D8B601F113A0}"/>
                </a:ext>
              </a:extLst>
            </p:cNvPr>
            <p:cNvSpPr/>
            <p:nvPr/>
          </p:nvSpPr>
          <p:spPr>
            <a:xfrm>
              <a:off x="1161325" y="800775"/>
              <a:ext cx="884350" cy="87875"/>
            </a:xfrm>
            <a:custGeom>
              <a:avLst/>
              <a:gdLst/>
              <a:ahLst/>
              <a:cxnLst/>
              <a:rect l="l" t="t" r="r" b="b"/>
              <a:pathLst>
                <a:path w="35374" h="3515" extrusionOk="0">
                  <a:moveTo>
                    <a:pt x="1" y="0"/>
                  </a:moveTo>
                  <a:lnTo>
                    <a:pt x="1" y="3515"/>
                  </a:lnTo>
                  <a:lnTo>
                    <a:pt x="35374" y="3515"/>
                  </a:lnTo>
                  <a:lnTo>
                    <a:pt x="35374" y="0"/>
                  </a:lnTo>
                  <a:close/>
                </a:path>
              </a:pathLst>
            </a:custGeom>
            <a:solidFill>
              <a:srgbClr val="B1E3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1703;p58">
              <a:extLst>
                <a:ext uri="{FF2B5EF4-FFF2-40B4-BE49-F238E27FC236}">
                  <a16:creationId xmlns:a16="http://schemas.microsoft.com/office/drawing/2014/main" id="{E9D8AC6D-8CFA-D7CF-CF2B-D5DD9D723120}"/>
                </a:ext>
              </a:extLst>
            </p:cNvPr>
            <p:cNvSpPr/>
            <p:nvPr/>
          </p:nvSpPr>
          <p:spPr>
            <a:xfrm>
              <a:off x="1161325" y="1031225"/>
              <a:ext cx="504125" cy="87875"/>
            </a:xfrm>
            <a:custGeom>
              <a:avLst/>
              <a:gdLst/>
              <a:ahLst/>
              <a:cxnLst/>
              <a:rect l="l" t="t" r="r" b="b"/>
              <a:pathLst>
                <a:path w="20165" h="3515" extrusionOk="0">
                  <a:moveTo>
                    <a:pt x="1" y="0"/>
                  </a:moveTo>
                  <a:lnTo>
                    <a:pt x="1" y="3514"/>
                  </a:lnTo>
                  <a:lnTo>
                    <a:pt x="20164" y="3514"/>
                  </a:lnTo>
                  <a:lnTo>
                    <a:pt x="201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1704;p58">
              <a:extLst>
                <a:ext uri="{FF2B5EF4-FFF2-40B4-BE49-F238E27FC236}">
                  <a16:creationId xmlns:a16="http://schemas.microsoft.com/office/drawing/2014/main" id="{A81E8D07-ECED-69F3-AD6F-559B4FB82F89}"/>
                </a:ext>
              </a:extLst>
            </p:cNvPr>
            <p:cNvSpPr/>
            <p:nvPr/>
          </p:nvSpPr>
          <p:spPr>
            <a:xfrm>
              <a:off x="819975" y="4627575"/>
              <a:ext cx="2569475" cy="272225"/>
            </a:xfrm>
            <a:custGeom>
              <a:avLst/>
              <a:gdLst/>
              <a:ahLst/>
              <a:cxnLst/>
              <a:rect l="l" t="t" r="r" b="b"/>
              <a:pathLst>
                <a:path w="102779" h="10889" extrusionOk="0">
                  <a:moveTo>
                    <a:pt x="1" y="0"/>
                  </a:moveTo>
                  <a:lnTo>
                    <a:pt x="102779" y="0"/>
                  </a:lnTo>
                  <a:lnTo>
                    <a:pt x="102779" y="10888"/>
                  </a:lnTo>
                  <a:lnTo>
                    <a:pt x="1" y="1088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1705;p58">
              <a:extLst>
                <a:ext uri="{FF2B5EF4-FFF2-40B4-BE49-F238E27FC236}">
                  <a16:creationId xmlns:a16="http://schemas.microsoft.com/office/drawing/2014/main" id="{3FB81A84-2182-C2B2-C9F6-C547E24297D3}"/>
                </a:ext>
              </a:extLst>
            </p:cNvPr>
            <p:cNvSpPr/>
            <p:nvPr/>
          </p:nvSpPr>
          <p:spPr>
            <a:xfrm>
              <a:off x="1082100" y="4286225"/>
              <a:ext cx="2569475" cy="273675"/>
            </a:xfrm>
            <a:custGeom>
              <a:avLst/>
              <a:gdLst/>
              <a:ahLst/>
              <a:cxnLst/>
              <a:rect l="l" t="t" r="r" b="b"/>
              <a:pathLst>
                <a:path w="102779" h="10947" extrusionOk="0">
                  <a:moveTo>
                    <a:pt x="1" y="0"/>
                  </a:moveTo>
                  <a:lnTo>
                    <a:pt x="102779" y="0"/>
                  </a:lnTo>
                  <a:lnTo>
                    <a:pt x="102779" y="10946"/>
                  </a:lnTo>
                  <a:lnTo>
                    <a:pt x="1" y="1094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1706;p58">
              <a:extLst>
                <a:ext uri="{FF2B5EF4-FFF2-40B4-BE49-F238E27FC236}">
                  <a16:creationId xmlns:a16="http://schemas.microsoft.com/office/drawing/2014/main" id="{BE8C6D45-B89E-DFAF-FFC8-A78FF5FA9801}"/>
                </a:ext>
              </a:extLst>
            </p:cNvPr>
            <p:cNvSpPr/>
            <p:nvPr/>
          </p:nvSpPr>
          <p:spPr>
            <a:xfrm>
              <a:off x="796950" y="3940550"/>
              <a:ext cx="2568025" cy="272250"/>
            </a:xfrm>
            <a:custGeom>
              <a:avLst/>
              <a:gdLst/>
              <a:ahLst/>
              <a:cxnLst/>
              <a:rect l="l" t="t" r="r" b="b"/>
              <a:pathLst>
                <a:path w="102721" h="10890" extrusionOk="0">
                  <a:moveTo>
                    <a:pt x="0" y="1"/>
                  </a:moveTo>
                  <a:lnTo>
                    <a:pt x="102720" y="1"/>
                  </a:lnTo>
                  <a:lnTo>
                    <a:pt x="102720" y="10889"/>
                  </a:lnTo>
                  <a:lnTo>
                    <a:pt x="0" y="108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1707;p58">
              <a:extLst>
                <a:ext uri="{FF2B5EF4-FFF2-40B4-BE49-F238E27FC236}">
                  <a16:creationId xmlns:a16="http://schemas.microsoft.com/office/drawing/2014/main" id="{92FC9E70-E987-ABBD-B314-CC03B35B7DF8}"/>
                </a:ext>
              </a:extLst>
            </p:cNvPr>
            <p:cNvSpPr/>
            <p:nvPr/>
          </p:nvSpPr>
          <p:spPr>
            <a:xfrm>
              <a:off x="1568925" y="3581925"/>
              <a:ext cx="2569475" cy="272250"/>
            </a:xfrm>
            <a:custGeom>
              <a:avLst/>
              <a:gdLst/>
              <a:ahLst/>
              <a:cxnLst/>
              <a:rect l="l" t="t" r="r" b="b"/>
              <a:pathLst>
                <a:path w="102779" h="10890" extrusionOk="0">
                  <a:moveTo>
                    <a:pt x="0" y="1"/>
                  </a:moveTo>
                  <a:lnTo>
                    <a:pt x="102778" y="1"/>
                  </a:lnTo>
                  <a:lnTo>
                    <a:pt x="102778" y="10889"/>
                  </a:lnTo>
                  <a:lnTo>
                    <a:pt x="0" y="108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1708;p58">
              <a:extLst>
                <a:ext uri="{FF2B5EF4-FFF2-40B4-BE49-F238E27FC236}">
                  <a16:creationId xmlns:a16="http://schemas.microsoft.com/office/drawing/2014/main" id="{2FE67A93-F5C3-76A3-65E8-7F9CA4255E49}"/>
                </a:ext>
              </a:extLst>
            </p:cNvPr>
            <p:cNvSpPr/>
            <p:nvPr/>
          </p:nvSpPr>
          <p:spPr>
            <a:xfrm>
              <a:off x="238125" y="4951625"/>
              <a:ext cx="2569450" cy="272225"/>
            </a:xfrm>
            <a:custGeom>
              <a:avLst/>
              <a:gdLst/>
              <a:ahLst/>
              <a:cxnLst/>
              <a:rect l="l" t="t" r="r" b="b"/>
              <a:pathLst>
                <a:path w="102778" h="10889" extrusionOk="0">
                  <a:moveTo>
                    <a:pt x="0" y="0"/>
                  </a:moveTo>
                  <a:lnTo>
                    <a:pt x="102778" y="0"/>
                  </a:lnTo>
                  <a:lnTo>
                    <a:pt x="102778" y="10889"/>
                  </a:lnTo>
                  <a:lnTo>
                    <a:pt x="0" y="108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1709;p58">
              <a:extLst>
                <a:ext uri="{FF2B5EF4-FFF2-40B4-BE49-F238E27FC236}">
                  <a16:creationId xmlns:a16="http://schemas.microsoft.com/office/drawing/2014/main" id="{954C0347-4C30-462B-44C7-3DFCB12BA968}"/>
                </a:ext>
              </a:extLst>
            </p:cNvPr>
            <p:cNvSpPr/>
            <p:nvPr/>
          </p:nvSpPr>
          <p:spPr>
            <a:xfrm>
              <a:off x="1125325" y="3076400"/>
              <a:ext cx="169975" cy="170250"/>
            </a:xfrm>
            <a:custGeom>
              <a:avLst/>
              <a:gdLst/>
              <a:ahLst/>
              <a:cxnLst/>
              <a:rect l="l" t="t" r="r" b="b"/>
              <a:pathLst>
                <a:path w="6799" h="6810" extrusionOk="0">
                  <a:moveTo>
                    <a:pt x="5358" y="0"/>
                  </a:moveTo>
                  <a:lnTo>
                    <a:pt x="0" y="692"/>
                  </a:lnTo>
                  <a:cubicBezTo>
                    <a:pt x="587" y="3306"/>
                    <a:pt x="1915" y="6810"/>
                    <a:pt x="3939" y="6810"/>
                  </a:cubicBezTo>
                  <a:cubicBezTo>
                    <a:pt x="4100" y="6810"/>
                    <a:pt x="4266" y="6788"/>
                    <a:pt x="4436" y="6741"/>
                  </a:cubicBezTo>
                  <a:cubicBezTo>
                    <a:pt x="6798" y="6049"/>
                    <a:pt x="5358" y="0"/>
                    <a:pt x="5358" y="0"/>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1710;p58">
              <a:extLst>
                <a:ext uri="{FF2B5EF4-FFF2-40B4-BE49-F238E27FC236}">
                  <a16:creationId xmlns:a16="http://schemas.microsoft.com/office/drawing/2014/main" id="{1810C9F8-5D00-F219-40F3-D75B21446F05}"/>
                </a:ext>
              </a:extLst>
            </p:cNvPr>
            <p:cNvSpPr/>
            <p:nvPr/>
          </p:nvSpPr>
          <p:spPr>
            <a:xfrm>
              <a:off x="1584775" y="1613075"/>
              <a:ext cx="275100" cy="326975"/>
            </a:xfrm>
            <a:custGeom>
              <a:avLst/>
              <a:gdLst/>
              <a:ahLst/>
              <a:cxnLst/>
              <a:rect l="l" t="t" r="r" b="b"/>
              <a:pathLst>
                <a:path w="11004" h="13079" extrusionOk="0">
                  <a:moveTo>
                    <a:pt x="3514" y="1"/>
                  </a:moveTo>
                  <a:lnTo>
                    <a:pt x="0" y="3400"/>
                  </a:lnTo>
                  <a:lnTo>
                    <a:pt x="0" y="13078"/>
                  </a:lnTo>
                  <a:lnTo>
                    <a:pt x="7086" y="13078"/>
                  </a:lnTo>
                  <a:lnTo>
                    <a:pt x="7086" y="10486"/>
                  </a:lnTo>
                  <a:cubicBezTo>
                    <a:pt x="11004" y="9795"/>
                    <a:pt x="8699" y="980"/>
                    <a:pt x="8699" y="980"/>
                  </a:cubicBezTo>
                  <a:lnTo>
                    <a:pt x="3514" y="1"/>
                  </a:ln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1711;p58">
              <a:extLst>
                <a:ext uri="{FF2B5EF4-FFF2-40B4-BE49-F238E27FC236}">
                  <a16:creationId xmlns:a16="http://schemas.microsoft.com/office/drawing/2014/main" id="{3DF9DEFA-58AC-2481-6FFB-4AECE6F905F9}"/>
                </a:ext>
              </a:extLst>
            </p:cNvPr>
            <p:cNvSpPr/>
            <p:nvPr/>
          </p:nvSpPr>
          <p:spPr>
            <a:xfrm>
              <a:off x="1469550" y="1472925"/>
              <a:ext cx="406250" cy="412400"/>
            </a:xfrm>
            <a:custGeom>
              <a:avLst/>
              <a:gdLst/>
              <a:ahLst/>
              <a:cxnLst/>
              <a:rect l="l" t="t" r="r" b="b"/>
              <a:pathLst>
                <a:path w="16250" h="16496" extrusionOk="0">
                  <a:moveTo>
                    <a:pt x="12960" y="0"/>
                  </a:moveTo>
                  <a:cubicBezTo>
                    <a:pt x="12886" y="0"/>
                    <a:pt x="12810" y="6"/>
                    <a:pt x="12732" y="19"/>
                  </a:cubicBezTo>
                  <a:cubicBezTo>
                    <a:pt x="10255" y="422"/>
                    <a:pt x="11062" y="1805"/>
                    <a:pt x="8066" y="1805"/>
                  </a:cubicBezTo>
                  <a:cubicBezTo>
                    <a:pt x="5070" y="1805"/>
                    <a:pt x="231" y="3590"/>
                    <a:pt x="116" y="8891"/>
                  </a:cubicBezTo>
                  <a:cubicBezTo>
                    <a:pt x="0" y="12117"/>
                    <a:pt x="173" y="13327"/>
                    <a:pt x="1037" y="14421"/>
                  </a:cubicBezTo>
                  <a:cubicBezTo>
                    <a:pt x="1844" y="15516"/>
                    <a:pt x="2996" y="16207"/>
                    <a:pt x="4321" y="16495"/>
                  </a:cubicBezTo>
                  <a:lnTo>
                    <a:pt x="4494" y="16495"/>
                  </a:lnTo>
                  <a:cubicBezTo>
                    <a:pt x="6222" y="16322"/>
                    <a:pt x="7547" y="13845"/>
                    <a:pt x="7547" y="13845"/>
                  </a:cubicBezTo>
                  <a:cubicBezTo>
                    <a:pt x="7259" y="12635"/>
                    <a:pt x="5704" y="12002"/>
                    <a:pt x="6914" y="9870"/>
                  </a:cubicBezTo>
                  <a:cubicBezTo>
                    <a:pt x="7041" y="9629"/>
                    <a:pt x="7201" y="9538"/>
                    <a:pt x="7368" y="9538"/>
                  </a:cubicBezTo>
                  <a:cubicBezTo>
                    <a:pt x="7880" y="9538"/>
                    <a:pt x="8469" y="10389"/>
                    <a:pt x="8469" y="10389"/>
                  </a:cubicBezTo>
                  <a:cubicBezTo>
                    <a:pt x="9276" y="9870"/>
                    <a:pt x="9967" y="9121"/>
                    <a:pt x="10428" y="8257"/>
                  </a:cubicBezTo>
                  <a:cubicBezTo>
                    <a:pt x="10745" y="7566"/>
                    <a:pt x="11335" y="7522"/>
                    <a:pt x="12063" y="7522"/>
                  </a:cubicBezTo>
                  <a:cubicBezTo>
                    <a:pt x="12166" y="7522"/>
                    <a:pt x="12273" y="7523"/>
                    <a:pt x="12382" y="7523"/>
                  </a:cubicBezTo>
                  <a:cubicBezTo>
                    <a:pt x="13037" y="7523"/>
                    <a:pt x="13778" y="7492"/>
                    <a:pt x="14518" y="7047"/>
                  </a:cubicBezTo>
                  <a:cubicBezTo>
                    <a:pt x="16250" y="6042"/>
                    <a:pt x="15328" y="0"/>
                    <a:pt x="1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1712;p58">
              <a:extLst>
                <a:ext uri="{FF2B5EF4-FFF2-40B4-BE49-F238E27FC236}">
                  <a16:creationId xmlns:a16="http://schemas.microsoft.com/office/drawing/2014/main" id="{143B0215-3259-3489-C724-706BB6223772}"/>
                </a:ext>
              </a:extLst>
            </p:cNvPr>
            <p:cNvSpPr/>
            <p:nvPr/>
          </p:nvSpPr>
          <p:spPr>
            <a:xfrm>
              <a:off x="1584775" y="1820475"/>
              <a:ext cx="177175" cy="119575"/>
            </a:xfrm>
            <a:custGeom>
              <a:avLst/>
              <a:gdLst/>
              <a:ahLst/>
              <a:cxnLst/>
              <a:rect l="l" t="t" r="r" b="b"/>
              <a:pathLst>
                <a:path w="7087" h="4783" extrusionOk="0">
                  <a:moveTo>
                    <a:pt x="2938" y="1"/>
                  </a:moveTo>
                  <a:cubicBezTo>
                    <a:pt x="2938" y="1"/>
                    <a:pt x="1671" y="2305"/>
                    <a:pt x="0" y="2593"/>
                  </a:cubicBezTo>
                  <a:lnTo>
                    <a:pt x="0" y="4782"/>
                  </a:lnTo>
                  <a:lnTo>
                    <a:pt x="7086" y="4782"/>
                  </a:lnTo>
                  <a:lnTo>
                    <a:pt x="7086" y="2190"/>
                  </a:lnTo>
                  <a:cubicBezTo>
                    <a:pt x="7086" y="2190"/>
                    <a:pt x="6891" y="2303"/>
                    <a:pt x="6516" y="2303"/>
                  </a:cubicBezTo>
                  <a:cubicBezTo>
                    <a:pt x="5853" y="2303"/>
                    <a:pt x="4631" y="1951"/>
                    <a:pt x="2938" y="1"/>
                  </a:cubicBezTo>
                  <a:close/>
                </a:path>
              </a:pathLst>
            </a:custGeom>
            <a:solidFill>
              <a:srgbClr val="F7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1713;p58">
              <a:extLst>
                <a:ext uri="{FF2B5EF4-FFF2-40B4-BE49-F238E27FC236}">
                  <a16:creationId xmlns:a16="http://schemas.microsoft.com/office/drawing/2014/main" id="{9198C67A-DE06-F2A2-3AB3-1821C97A7166}"/>
                </a:ext>
              </a:extLst>
            </p:cNvPr>
            <p:cNvSpPr/>
            <p:nvPr/>
          </p:nvSpPr>
          <p:spPr>
            <a:xfrm>
              <a:off x="1502675" y="3057675"/>
              <a:ext cx="803700" cy="1712500"/>
            </a:xfrm>
            <a:custGeom>
              <a:avLst/>
              <a:gdLst/>
              <a:ahLst/>
              <a:cxnLst/>
              <a:rect l="l" t="t" r="r" b="b"/>
              <a:pathLst>
                <a:path w="32148" h="68500" extrusionOk="0">
                  <a:moveTo>
                    <a:pt x="22641" y="0"/>
                  </a:moveTo>
                  <a:cubicBezTo>
                    <a:pt x="20856" y="634"/>
                    <a:pt x="19012" y="1037"/>
                    <a:pt x="17111" y="1268"/>
                  </a:cubicBezTo>
                  <a:cubicBezTo>
                    <a:pt x="13661" y="1655"/>
                    <a:pt x="10167" y="1849"/>
                    <a:pt x="6670" y="1849"/>
                  </a:cubicBezTo>
                  <a:cubicBezTo>
                    <a:pt x="4445" y="1849"/>
                    <a:pt x="2218" y="1770"/>
                    <a:pt x="0" y="1613"/>
                  </a:cubicBezTo>
                  <a:lnTo>
                    <a:pt x="0" y="1613"/>
                  </a:lnTo>
                  <a:cubicBezTo>
                    <a:pt x="576" y="5185"/>
                    <a:pt x="1786" y="8700"/>
                    <a:pt x="3515" y="11926"/>
                  </a:cubicBezTo>
                  <a:cubicBezTo>
                    <a:pt x="6683" y="17456"/>
                    <a:pt x="10313" y="22757"/>
                    <a:pt x="14403" y="27769"/>
                  </a:cubicBezTo>
                  <a:lnTo>
                    <a:pt x="14691" y="29612"/>
                  </a:lnTo>
                  <a:lnTo>
                    <a:pt x="21489" y="68500"/>
                  </a:lnTo>
                  <a:lnTo>
                    <a:pt x="29958" y="68500"/>
                  </a:lnTo>
                  <a:lnTo>
                    <a:pt x="32147" y="24139"/>
                  </a:lnTo>
                  <a:lnTo>
                    <a:pt x="226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1714;p58">
              <a:extLst>
                <a:ext uri="{FF2B5EF4-FFF2-40B4-BE49-F238E27FC236}">
                  <a16:creationId xmlns:a16="http://schemas.microsoft.com/office/drawing/2014/main" id="{75470C66-BB37-79D4-2B2E-76BAB6730083}"/>
                </a:ext>
              </a:extLst>
            </p:cNvPr>
            <p:cNvSpPr/>
            <p:nvPr/>
          </p:nvSpPr>
          <p:spPr>
            <a:xfrm>
              <a:off x="2049975" y="4767275"/>
              <a:ext cx="482525" cy="185825"/>
            </a:xfrm>
            <a:custGeom>
              <a:avLst/>
              <a:gdLst/>
              <a:ahLst/>
              <a:cxnLst/>
              <a:rect l="l" t="t" r="r" b="b"/>
              <a:pathLst>
                <a:path w="19301" h="7433" extrusionOk="0">
                  <a:moveTo>
                    <a:pt x="0" y="0"/>
                  </a:moveTo>
                  <a:lnTo>
                    <a:pt x="0" y="7259"/>
                  </a:lnTo>
                  <a:lnTo>
                    <a:pt x="4437" y="7259"/>
                  </a:lnTo>
                  <a:lnTo>
                    <a:pt x="5704" y="5819"/>
                  </a:lnTo>
                  <a:lnTo>
                    <a:pt x="7605" y="7432"/>
                  </a:lnTo>
                  <a:lnTo>
                    <a:pt x="19300" y="7432"/>
                  </a:lnTo>
                  <a:cubicBezTo>
                    <a:pt x="19300" y="7432"/>
                    <a:pt x="18321" y="4955"/>
                    <a:pt x="16304" y="4436"/>
                  </a:cubicBezTo>
                  <a:cubicBezTo>
                    <a:pt x="14230" y="3860"/>
                    <a:pt x="8124" y="922"/>
                    <a:pt x="7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1715;p58">
              <a:extLst>
                <a:ext uri="{FF2B5EF4-FFF2-40B4-BE49-F238E27FC236}">
                  <a16:creationId xmlns:a16="http://schemas.microsoft.com/office/drawing/2014/main" id="{9CB169F0-456E-2CBF-5981-D3A8A039109C}"/>
                </a:ext>
              </a:extLst>
            </p:cNvPr>
            <p:cNvSpPr/>
            <p:nvPr/>
          </p:nvSpPr>
          <p:spPr>
            <a:xfrm>
              <a:off x="1154125" y="4607400"/>
              <a:ext cx="449400" cy="342800"/>
            </a:xfrm>
            <a:custGeom>
              <a:avLst/>
              <a:gdLst/>
              <a:ahLst/>
              <a:cxnLst/>
              <a:rect l="l" t="t" r="r" b="b"/>
              <a:pathLst>
                <a:path w="17976" h="13712" extrusionOk="0">
                  <a:moveTo>
                    <a:pt x="2535" y="1"/>
                  </a:moveTo>
                  <a:lnTo>
                    <a:pt x="1" y="6799"/>
                  </a:lnTo>
                  <a:lnTo>
                    <a:pt x="4149" y="8354"/>
                  </a:lnTo>
                  <a:lnTo>
                    <a:pt x="5819" y="7375"/>
                  </a:lnTo>
                  <a:lnTo>
                    <a:pt x="7029" y="9622"/>
                  </a:lnTo>
                  <a:lnTo>
                    <a:pt x="17975" y="13712"/>
                  </a:lnTo>
                  <a:cubicBezTo>
                    <a:pt x="17975" y="13712"/>
                    <a:pt x="17975" y="11062"/>
                    <a:pt x="16189" y="9794"/>
                  </a:cubicBezTo>
                  <a:cubicBezTo>
                    <a:pt x="14461" y="8585"/>
                    <a:pt x="9794" y="3630"/>
                    <a:pt x="9506" y="2593"/>
                  </a:cubicBezTo>
                  <a:lnTo>
                    <a:pt x="25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1716;p58">
              <a:extLst>
                <a:ext uri="{FF2B5EF4-FFF2-40B4-BE49-F238E27FC236}">
                  <a16:creationId xmlns:a16="http://schemas.microsoft.com/office/drawing/2014/main" id="{10B8AD52-71AC-C116-8E3B-CC446F9733F3}"/>
                </a:ext>
              </a:extLst>
            </p:cNvPr>
            <p:cNvSpPr/>
            <p:nvPr/>
          </p:nvSpPr>
          <p:spPr>
            <a:xfrm>
              <a:off x="974100" y="1855050"/>
              <a:ext cx="1762900" cy="1260250"/>
            </a:xfrm>
            <a:custGeom>
              <a:avLst/>
              <a:gdLst/>
              <a:ahLst/>
              <a:cxnLst/>
              <a:rect l="l" t="t" r="r" b="b"/>
              <a:pathLst>
                <a:path w="70516" h="50410" extrusionOk="0">
                  <a:moveTo>
                    <a:pt x="65619" y="0"/>
                  </a:moveTo>
                  <a:lnTo>
                    <a:pt x="54731" y="14806"/>
                  </a:lnTo>
                  <a:lnTo>
                    <a:pt x="39982" y="4206"/>
                  </a:lnTo>
                  <a:cubicBezTo>
                    <a:pt x="37922" y="3535"/>
                    <a:pt x="35742" y="3183"/>
                    <a:pt x="33575" y="3183"/>
                  </a:cubicBezTo>
                  <a:cubicBezTo>
                    <a:pt x="33136" y="3183"/>
                    <a:pt x="32698" y="3198"/>
                    <a:pt x="32262" y="3227"/>
                  </a:cubicBezTo>
                  <a:cubicBezTo>
                    <a:pt x="32262" y="3227"/>
                    <a:pt x="30457" y="3090"/>
                    <a:pt x="27968" y="3090"/>
                  </a:cubicBezTo>
                  <a:cubicBezTo>
                    <a:pt x="23612" y="3090"/>
                    <a:pt x="17163" y="3509"/>
                    <a:pt x="14633" y="5819"/>
                  </a:cubicBezTo>
                  <a:cubicBezTo>
                    <a:pt x="10889" y="9218"/>
                    <a:pt x="0" y="23160"/>
                    <a:pt x="576" y="27366"/>
                  </a:cubicBezTo>
                  <a:cubicBezTo>
                    <a:pt x="1095" y="31514"/>
                    <a:pt x="5531" y="50410"/>
                    <a:pt x="5531" y="50410"/>
                  </a:cubicBezTo>
                  <a:lnTo>
                    <a:pt x="11810" y="49546"/>
                  </a:lnTo>
                  <a:lnTo>
                    <a:pt x="9506" y="28633"/>
                  </a:lnTo>
                  <a:lnTo>
                    <a:pt x="15670" y="20683"/>
                  </a:lnTo>
                  <a:lnTo>
                    <a:pt x="15670" y="20683"/>
                  </a:lnTo>
                  <a:cubicBezTo>
                    <a:pt x="15670" y="20683"/>
                    <a:pt x="15325" y="47702"/>
                    <a:pt x="15440" y="48393"/>
                  </a:cubicBezTo>
                  <a:cubicBezTo>
                    <a:pt x="15651" y="49238"/>
                    <a:pt x="21701" y="49924"/>
                    <a:pt x="28412" y="49924"/>
                  </a:cubicBezTo>
                  <a:cubicBezTo>
                    <a:pt x="34523" y="49924"/>
                    <a:pt x="41181" y="49355"/>
                    <a:pt x="44476" y="47817"/>
                  </a:cubicBezTo>
                  <a:lnTo>
                    <a:pt x="44994" y="48105"/>
                  </a:lnTo>
                  <a:cubicBezTo>
                    <a:pt x="43324" y="39118"/>
                    <a:pt x="42575" y="30016"/>
                    <a:pt x="42747" y="20913"/>
                  </a:cubicBezTo>
                  <a:lnTo>
                    <a:pt x="42747" y="20913"/>
                  </a:lnTo>
                  <a:lnTo>
                    <a:pt x="55307" y="26962"/>
                  </a:lnTo>
                  <a:cubicBezTo>
                    <a:pt x="55624" y="27068"/>
                    <a:pt x="55954" y="27119"/>
                    <a:pt x="56281" y="27119"/>
                  </a:cubicBezTo>
                  <a:cubicBezTo>
                    <a:pt x="57381" y="27119"/>
                    <a:pt x="58461" y="26543"/>
                    <a:pt x="58994" y="25522"/>
                  </a:cubicBezTo>
                  <a:lnTo>
                    <a:pt x="70516" y="1441"/>
                  </a:lnTo>
                  <a:lnTo>
                    <a:pt x="656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1717;p58">
              <a:extLst>
                <a:ext uri="{FF2B5EF4-FFF2-40B4-BE49-F238E27FC236}">
                  <a16:creationId xmlns:a16="http://schemas.microsoft.com/office/drawing/2014/main" id="{FC4BA64B-AEE4-0240-76B5-CF8E9261711B}"/>
                </a:ext>
              </a:extLst>
            </p:cNvPr>
            <p:cNvSpPr/>
            <p:nvPr/>
          </p:nvSpPr>
          <p:spPr>
            <a:xfrm>
              <a:off x="2614550" y="1729650"/>
              <a:ext cx="167100" cy="162875"/>
            </a:xfrm>
            <a:custGeom>
              <a:avLst/>
              <a:gdLst/>
              <a:ahLst/>
              <a:cxnLst/>
              <a:rect l="l" t="t" r="r" b="b"/>
              <a:pathLst>
                <a:path w="6684" h="6515" extrusionOk="0">
                  <a:moveTo>
                    <a:pt x="4387" y="0"/>
                  </a:moveTo>
                  <a:cubicBezTo>
                    <a:pt x="2230" y="0"/>
                    <a:pt x="1" y="5016"/>
                    <a:pt x="1" y="5016"/>
                  </a:cubicBezTo>
                  <a:lnTo>
                    <a:pt x="4898" y="6514"/>
                  </a:lnTo>
                  <a:cubicBezTo>
                    <a:pt x="4898" y="6514"/>
                    <a:pt x="6684" y="177"/>
                    <a:pt x="4495" y="4"/>
                  </a:cubicBezTo>
                  <a:cubicBezTo>
                    <a:pt x="4459" y="1"/>
                    <a:pt x="4423" y="0"/>
                    <a:pt x="4387" y="0"/>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1718;p58">
              <a:extLst>
                <a:ext uri="{FF2B5EF4-FFF2-40B4-BE49-F238E27FC236}">
                  <a16:creationId xmlns:a16="http://schemas.microsoft.com/office/drawing/2014/main" id="{A50598DB-A111-54F1-5F8F-702C83F1ECC0}"/>
                </a:ext>
              </a:extLst>
            </p:cNvPr>
            <p:cNvSpPr/>
            <p:nvPr/>
          </p:nvSpPr>
          <p:spPr>
            <a:xfrm>
              <a:off x="5510950" y="4232925"/>
              <a:ext cx="1241550" cy="996700"/>
            </a:xfrm>
            <a:custGeom>
              <a:avLst/>
              <a:gdLst/>
              <a:ahLst/>
              <a:cxnLst/>
              <a:rect l="l" t="t" r="r" b="b"/>
              <a:pathLst>
                <a:path w="49662" h="39868" extrusionOk="0">
                  <a:moveTo>
                    <a:pt x="0" y="1"/>
                  </a:moveTo>
                  <a:lnTo>
                    <a:pt x="0" y="39867"/>
                  </a:lnTo>
                  <a:lnTo>
                    <a:pt x="49661" y="39867"/>
                  </a:lnTo>
                  <a:lnTo>
                    <a:pt x="496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1719;p58">
              <a:extLst>
                <a:ext uri="{FF2B5EF4-FFF2-40B4-BE49-F238E27FC236}">
                  <a16:creationId xmlns:a16="http://schemas.microsoft.com/office/drawing/2014/main" id="{521A3A6E-7DB6-9338-AB54-EAC14015E124}"/>
                </a:ext>
              </a:extLst>
            </p:cNvPr>
            <p:cNvSpPr/>
            <p:nvPr/>
          </p:nvSpPr>
          <p:spPr>
            <a:xfrm>
              <a:off x="3922325" y="4437450"/>
              <a:ext cx="988050" cy="792175"/>
            </a:xfrm>
            <a:custGeom>
              <a:avLst/>
              <a:gdLst/>
              <a:ahLst/>
              <a:cxnLst/>
              <a:rect l="l" t="t" r="r" b="b"/>
              <a:pathLst>
                <a:path w="39522" h="31687" extrusionOk="0">
                  <a:moveTo>
                    <a:pt x="1" y="0"/>
                  </a:moveTo>
                  <a:lnTo>
                    <a:pt x="1" y="31686"/>
                  </a:lnTo>
                  <a:lnTo>
                    <a:pt x="39522" y="31686"/>
                  </a:lnTo>
                  <a:lnTo>
                    <a:pt x="39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1720;p58">
              <a:extLst>
                <a:ext uri="{FF2B5EF4-FFF2-40B4-BE49-F238E27FC236}">
                  <a16:creationId xmlns:a16="http://schemas.microsoft.com/office/drawing/2014/main" id="{66B7E3AD-BB9E-B61B-24C6-A1E3AC7D7672}"/>
                </a:ext>
              </a:extLst>
            </p:cNvPr>
            <p:cNvSpPr/>
            <p:nvPr/>
          </p:nvSpPr>
          <p:spPr>
            <a:xfrm>
              <a:off x="4848425" y="2674175"/>
              <a:ext cx="1096075" cy="667975"/>
            </a:xfrm>
            <a:custGeom>
              <a:avLst/>
              <a:gdLst/>
              <a:ahLst/>
              <a:cxnLst/>
              <a:rect l="l" t="t" r="r" b="b"/>
              <a:pathLst>
                <a:path w="43843" h="26719" extrusionOk="0">
                  <a:moveTo>
                    <a:pt x="1986" y="0"/>
                  </a:moveTo>
                  <a:cubicBezTo>
                    <a:pt x="1917" y="0"/>
                    <a:pt x="1851" y="5"/>
                    <a:pt x="1786" y="16"/>
                  </a:cubicBezTo>
                  <a:cubicBezTo>
                    <a:pt x="0" y="246"/>
                    <a:pt x="1556" y="4567"/>
                    <a:pt x="3630" y="5777"/>
                  </a:cubicBezTo>
                  <a:cubicBezTo>
                    <a:pt x="5646" y="6987"/>
                    <a:pt x="20913" y="25768"/>
                    <a:pt x="22987" y="26517"/>
                  </a:cubicBezTo>
                  <a:cubicBezTo>
                    <a:pt x="23348" y="26659"/>
                    <a:pt x="24157" y="26719"/>
                    <a:pt x="25255" y="26719"/>
                  </a:cubicBezTo>
                  <a:cubicBezTo>
                    <a:pt x="30823" y="26719"/>
                    <a:pt x="43842" y="25192"/>
                    <a:pt x="43842" y="25192"/>
                  </a:cubicBezTo>
                  <a:lnTo>
                    <a:pt x="42172" y="14015"/>
                  </a:lnTo>
                  <a:lnTo>
                    <a:pt x="24427" y="18106"/>
                  </a:lnTo>
                  <a:lnTo>
                    <a:pt x="7490" y="4049"/>
                  </a:lnTo>
                  <a:cubicBezTo>
                    <a:pt x="7375" y="3415"/>
                    <a:pt x="7087" y="1399"/>
                    <a:pt x="6338" y="1053"/>
                  </a:cubicBezTo>
                  <a:cubicBezTo>
                    <a:pt x="6292" y="1033"/>
                    <a:pt x="6249" y="1024"/>
                    <a:pt x="6207" y="1024"/>
                  </a:cubicBezTo>
                  <a:cubicBezTo>
                    <a:pt x="5883" y="1024"/>
                    <a:pt x="5684" y="1592"/>
                    <a:pt x="5531" y="2205"/>
                  </a:cubicBezTo>
                  <a:cubicBezTo>
                    <a:pt x="4451" y="1179"/>
                    <a:pt x="3015" y="0"/>
                    <a:pt x="1986" y="0"/>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1721;p58">
              <a:extLst>
                <a:ext uri="{FF2B5EF4-FFF2-40B4-BE49-F238E27FC236}">
                  <a16:creationId xmlns:a16="http://schemas.microsoft.com/office/drawing/2014/main" id="{3F25B03A-A68A-5E10-05E2-78D0480CCA08}"/>
                </a:ext>
              </a:extLst>
            </p:cNvPr>
            <p:cNvSpPr/>
            <p:nvPr/>
          </p:nvSpPr>
          <p:spPr>
            <a:xfrm>
              <a:off x="5016925" y="5131650"/>
              <a:ext cx="377375" cy="97975"/>
            </a:xfrm>
            <a:custGeom>
              <a:avLst/>
              <a:gdLst/>
              <a:ahLst/>
              <a:cxnLst/>
              <a:rect l="l" t="t" r="r" b="b"/>
              <a:pathLst>
                <a:path w="15095" h="3919" extrusionOk="0">
                  <a:moveTo>
                    <a:pt x="5474" y="1"/>
                  </a:moveTo>
                  <a:cubicBezTo>
                    <a:pt x="3688" y="404"/>
                    <a:pt x="2017" y="1211"/>
                    <a:pt x="635" y="2363"/>
                  </a:cubicBezTo>
                  <a:cubicBezTo>
                    <a:pt x="1" y="2881"/>
                    <a:pt x="404" y="3918"/>
                    <a:pt x="1211" y="3918"/>
                  </a:cubicBezTo>
                  <a:lnTo>
                    <a:pt x="13194" y="3918"/>
                  </a:lnTo>
                  <a:cubicBezTo>
                    <a:pt x="14231" y="3918"/>
                    <a:pt x="15095" y="3054"/>
                    <a:pt x="15095" y="2017"/>
                  </a:cubicBezTo>
                  <a:lnTo>
                    <a:pt x="15095" y="116"/>
                  </a:lnTo>
                  <a:lnTo>
                    <a:pt x="54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1722;p58">
              <a:extLst>
                <a:ext uri="{FF2B5EF4-FFF2-40B4-BE49-F238E27FC236}">
                  <a16:creationId xmlns:a16="http://schemas.microsoft.com/office/drawing/2014/main" id="{C57461DA-4E03-0F9B-7B39-0E04D01510D7}"/>
                </a:ext>
              </a:extLst>
            </p:cNvPr>
            <p:cNvSpPr/>
            <p:nvPr/>
          </p:nvSpPr>
          <p:spPr>
            <a:xfrm>
              <a:off x="5146550" y="5058200"/>
              <a:ext cx="247750" cy="76375"/>
            </a:xfrm>
            <a:custGeom>
              <a:avLst/>
              <a:gdLst/>
              <a:ahLst/>
              <a:cxnLst/>
              <a:rect l="l" t="t" r="r" b="b"/>
              <a:pathLst>
                <a:path w="9910" h="3055" extrusionOk="0">
                  <a:moveTo>
                    <a:pt x="9276" y="1"/>
                  </a:moveTo>
                  <a:lnTo>
                    <a:pt x="2824" y="692"/>
                  </a:lnTo>
                  <a:lnTo>
                    <a:pt x="2881" y="922"/>
                  </a:lnTo>
                  <a:cubicBezTo>
                    <a:pt x="3054" y="1268"/>
                    <a:pt x="2881" y="1671"/>
                    <a:pt x="2536" y="1787"/>
                  </a:cubicBezTo>
                  <a:lnTo>
                    <a:pt x="1" y="3054"/>
                  </a:lnTo>
                  <a:lnTo>
                    <a:pt x="9910" y="3054"/>
                  </a:lnTo>
                  <a:lnTo>
                    <a:pt x="9276" y="1"/>
                  </a:ln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1723;p58">
              <a:extLst>
                <a:ext uri="{FF2B5EF4-FFF2-40B4-BE49-F238E27FC236}">
                  <a16:creationId xmlns:a16="http://schemas.microsoft.com/office/drawing/2014/main" id="{EC1FD759-41FB-282F-7CA4-F365F7D6E0B1}"/>
                </a:ext>
              </a:extLst>
            </p:cNvPr>
            <p:cNvSpPr/>
            <p:nvPr/>
          </p:nvSpPr>
          <p:spPr>
            <a:xfrm>
              <a:off x="4597825" y="5131650"/>
              <a:ext cx="377375" cy="97975"/>
            </a:xfrm>
            <a:custGeom>
              <a:avLst/>
              <a:gdLst/>
              <a:ahLst/>
              <a:cxnLst/>
              <a:rect l="l" t="t" r="r" b="b"/>
              <a:pathLst>
                <a:path w="15095" h="3919" extrusionOk="0">
                  <a:moveTo>
                    <a:pt x="5473" y="1"/>
                  </a:moveTo>
                  <a:cubicBezTo>
                    <a:pt x="3687" y="404"/>
                    <a:pt x="2017" y="1211"/>
                    <a:pt x="634" y="2363"/>
                  </a:cubicBezTo>
                  <a:cubicBezTo>
                    <a:pt x="0" y="2939"/>
                    <a:pt x="403" y="3918"/>
                    <a:pt x="1210" y="3918"/>
                  </a:cubicBezTo>
                  <a:lnTo>
                    <a:pt x="13193" y="3918"/>
                  </a:lnTo>
                  <a:cubicBezTo>
                    <a:pt x="14230" y="3918"/>
                    <a:pt x="15094" y="3054"/>
                    <a:pt x="15094" y="2017"/>
                  </a:cubicBezTo>
                  <a:lnTo>
                    <a:pt x="15094" y="116"/>
                  </a:lnTo>
                  <a:lnTo>
                    <a:pt x="54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1724;p58">
              <a:extLst>
                <a:ext uri="{FF2B5EF4-FFF2-40B4-BE49-F238E27FC236}">
                  <a16:creationId xmlns:a16="http://schemas.microsoft.com/office/drawing/2014/main" id="{274024E8-066E-F116-0E4C-0843309BBD0C}"/>
                </a:ext>
              </a:extLst>
            </p:cNvPr>
            <p:cNvSpPr/>
            <p:nvPr/>
          </p:nvSpPr>
          <p:spPr>
            <a:xfrm>
              <a:off x="4727450" y="5058200"/>
              <a:ext cx="247750" cy="76375"/>
            </a:xfrm>
            <a:custGeom>
              <a:avLst/>
              <a:gdLst/>
              <a:ahLst/>
              <a:cxnLst/>
              <a:rect l="l" t="t" r="r" b="b"/>
              <a:pathLst>
                <a:path w="9910" h="3055" extrusionOk="0">
                  <a:moveTo>
                    <a:pt x="3054" y="1"/>
                  </a:moveTo>
                  <a:lnTo>
                    <a:pt x="2881" y="922"/>
                  </a:lnTo>
                  <a:cubicBezTo>
                    <a:pt x="3054" y="1268"/>
                    <a:pt x="2881" y="1671"/>
                    <a:pt x="2535" y="1787"/>
                  </a:cubicBezTo>
                  <a:lnTo>
                    <a:pt x="0" y="3054"/>
                  </a:lnTo>
                  <a:lnTo>
                    <a:pt x="9909" y="3054"/>
                  </a:lnTo>
                  <a:lnTo>
                    <a:pt x="9909" y="1"/>
                  </a:ln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1725;p58">
              <a:extLst>
                <a:ext uri="{FF2B5EF4-FFF2-40B4-BE49-F238E27FC236}">
                  <a16:creationId xmlns:a16="http://schemas.microsoft.com/office/drawing/2014/main" id="{A717E855-2334-64B6-58C8-2A531588B3EB}"/>
                </a:ext>
              </a:extLst>
            </p:cNvPr>
            <p:cNvSpPr/>
            <p:nvPr/>
          </p:nvSpPr>
          <p:spPr>
            <a:xfrm>
              <a:off x="5633375" y="2619300"/>
              <a:ext cx="756175" cy="548675"/>
            </a:xfrm>
            <a:custGeom>
              <a:avLst/>
              <a:gdLst/>
              <a:ahLst/>
              <a:cxnLst/>
              <a:rect l="l" t="t" r="r" b="b"/>
              <a:pathLst>
                <a:path w="30247" h="21947" extrusionOk="0">
                  <a:moveTo>
                    <a:pt x="10871" y="0"/>
                  </a:moveTo>
                  <a:cubicBezTo>
                    <a:pt x="10052" y="0"/>
                    <a:pt x="9165" y="236"/>
                    <a:pt x="8181" y="771"/>
                  </a:cubicBezTo>
                  <a:cubicBezTo>
                    <a:pt x="8181" y="771"/>
                    <a:pt x="6823" y="448"/>
                    <a:pt x="5332" y="448"/>
                  </a:cubicBezTo>
                  <a:cubicBezTo>
                    <a:pt x="4077" y="448"/>
                    <a:pt x="2728" y="677"/>
                    <a:pt x="2017" y="1520"/>
                  </a:cubicBezTo>
                  <a:cubicBezTo>
                    <a:pt x="461" y="3363"/>
                    <a:pt x="0" y="6128"/>
                    <a:pt x="1441" y="7742"/>
                  </a:cubicBezTo>
                  <a:cubicBezTo>
                    <a:pt x="5992" y="7626"/>
                    <a:pt x="7663" y="5610"/>
                    <a:pt x="7663" y="5610"/>
                  </a:cubicBezTo>
                  <a:cubicBezTo>
                    <a:pt x="8412" y="6417"/>
                    <a:pt x="9276" y="7050"/>
                    <a:pt x="10255" y="7569"/>
                  </a:cubicBezTo>
                  <a:cubicBezTo>
                    <a:pt x="10255" y="7569"/>
                    <a:pt x="10860" y="6786"/>
                    <a:pt x="11566" y="6786"/>
                  </a:cubicBezTo>
                  <a:cubicBezTo>
                    <a:pt x="11759" y="6786"/>
                    <a:pt x="11959" y="6844"/>
                    <a:pt x="12156" y="6993"/>
                  </a:cubicBezTo>
                  <a:cubicBezTo>
                    <a:pt x="13136" y="7626"/>
                    <a:pt x="13078" y="9931"/>
                    <a:pt x="11926" y="10392"/>
                  </a:cubicBezTo>
                  <a:cubicBezTo>
                    <a:pt x="11926" y="10392"/>
                    <a:pt x="12848" y="21947"/>
                    <a:pt x="19272" y="21947"/>
                  </a:cubicBezTo>
                  <a:cubicBezTo>
                    <a:pt x="19469" y="21947"/>
                    <a:pt x="19670" y="21936"/>
                    <a:pt x="19876" y="21914"/>
                  </a:cubicBezTo>
                  <a:cubicBezTo>
                    <a:pt x="26905" y="21222"/>
                    <a:pt x="30246" y="14655"/>
                    <a:pt x="23621" y="10853"/>
                  </a:cubicBezTo>
                  <a:cubicBezTo>
                    <a:pt x="17988" y="7571"/>
                    <a:pt x="15520" y="0"/>
                    <a:pt x="10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1726;p58">
              <a:extLst>
                <a:ext uri="{FF2B5EF4-FFF2-40B4-BE49-F238E27FC236}">
                  <a16:creationId xmlns:a16="http://schemas.microsoft.com/office/drawing/2014/main" id="{8913384D-07CA-78F7-E946-12E66021F0C9}"/>
                </a:ext>
              </a:extLst>
            </p:cNvPr>
            <p:cNvSpPr/>
            <p:nvPr/>
          </p:nvSpPr>
          <p:spPr>
            <a:xfrm>
              <a:off x="4779300" y="3776200"/>
              <a:ext cx="953475" cy="1282025"/>
            </a:xfrm>
            <a:custGeom>
              <a:avLst/>
              <a:gdLst/>
              <a:ahLst/>
              <a:cxnLst/>
              <a:rect l="l" t="t" r="r" b="b"/>
              <a:pathLst>
                <a:path w="38139" h="51281" extrusionOk="0">
                  <a:moveTo>
                    <a:pt x="29810" y="0"/>
                  </a:moveTo>
                  <a:cubicBezTo>
                    <a:pt x="19809" y="0"/>
                    <a:pt x="8491" y="273"/>
                    <a:pt x="7605" y="1159"/>
                  </a:cubicBezTo>
                  <a:cubicBezTo>
                    <a:pt x="5934" y="2830"/>
                    <a:pt x="0" y="51281"/>
                    <a:pt x="0" y="51281"/>
                  </a:cubicBezTo>
                  <a:lnTo>
                    <a:pt x="8181" y="51281"/>
                  </a:lnTo>
                  <a:lnTo>
                    <a:pt x="14115" y="35495"/>
                  </a:lnTo>
                  <a:cubicBezTo>
                    <a:pt x="12847" y="23224"/>
                    <a:pt x="11580" y="8476"/>
                    <a:pt x="13135" y="6748"/>
                  </a:cubicBezTo>
                  <a:cubicBezTo>
                    <a:pt x="14691" y="5019"/>
                    <a:pt x="29785" y="1793"/>
                    <a:pt x="38139" y="65"/>
                  </a:cubicBezTo>
                  <a:cubicBezTo>
                    <a:pt x="35692" y="25"/>
                    <a:pt x="32810" y="0"/>
                    <a:pt x="29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1727;p58">
              <a:extLst>
                <a:ext uri="{FF2B5EF4-FFF2-40B4-BE49-F238E27FC236}">
                  <a16:creationId xmlns:a16="http://schemas.microsoft.com/office/drawing/2014/main" id="{71F9E4BB-9114-000D-C82E-496A9A61DD9A}"/>
                </a:ext>
              </a:extLst>
            </p:cNvPr>
            <p:cNvSpPr/>
            <p:nvPr/>
          </p:nvSpPr>
          <p:spPr>
            <a:xfrm>
              <a:off x="5045750" y="3751875"/>
              <a:ext cx="1335150" cy="1326525"/>
            </a:xfrm>
            <a:custGeom>
              <a:avLst/>
              <a:gdLst/>
              <a:ahLst/>
              <a:cxnLst/>
              <a:rect l="l" t="t" r="r" b="b"/>
              <a:pathLst>
                <a:path w="53406" h="53061" extrusionOk="0">
                  <a:moveTo>
                    <a:pt x="32954" y="1"/>
                  </a:moveTo>
                  <a:cubicBezTo>
                    <a:pt x="32954" y="1"/>
                    <a:pt x="4609" y="5301"/>
                    <a:pt x="2477" y="7721"/>
                  </a:cubicBezTo>
                  <a:cubicBezTo>
                    <a:pt x="0" y="10544"/>
                    <a:pt x="5358" y="53060"/>
                    <a:pt x="5358" y="53060"/>
                  </a:cubicBezTo>
                  <a:lnTo>
                    <a:pt x="13769" y="52196"/>
                  </a:lnTo>
                  <a:lnTo>
                    <a:pt x="16362" y="19243"/>
                  </a:lnTo>
                  <a:cubicBezTo>
                    <a:pt x="16362" y="19243"/>
                    <a:pt x="18983" y="19365"/>
                    <a:pt x="22861" y="19365"/>
                  </a:cubicBezTo>
                  <a:cubicBezTo>
                    <a:pt x="27796" y="19365"/>
                    <a:pt x="34767" y="19167"/>
                    <a:pt x="40961" y="18263"/>
                  </a:cubicBezTo>
                  <a:cubicBezTo>
                    <a:pt x="46550" y="17514"/>
                    <a:pt x="49546" y="14634"/>
                    <a:pt x="51101" y="11926"/>
                  </a:cubicBezTo>
                  <a:cubicBezTo>
                    <a:pt x="52311" y="9852"/>
                    <a:pt x="52945" y="7490"/>
                    <a:pt x="52887" y="5128"/>
                  </a:cubicBezTo>
                  <a:lnTo>
                    <a:pt x="53405" y="404"/>
                  </a:lnTo>
                  <a:lnTo>
                    <a:pt x="329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1728;p58">
              <a:extLst>
                <a:ext uri="{FF2B5EF4-FFF2-40B4-BE49-F238E27FC236}">
                  <a16:creationId xmlns:a16="http://schemas.microsoft.com/office/drawing/2014/main" id="{39417728-E33E-FC42-DE68-F766F9D09786}"/>
                </a:ext>
              </a:extLst>
            </p:cNvPr>
            <p:cNvSpPr/>
            <p:nvPr/>
          </p:nvSpPr>
          <p:spPr>
            <a:xfrm>
              <a:off x="5744275" y="2972725"/>
              <a:ext cx="674075" cy="821575"/>
            </a:xfrm>
            <a:custGeom>
              <a:avLst/>
              <a:gdLst/>
              <a:ahLst/>
              <a:cxnLst/>
              <a:rect l="l" t="t" r="r" b="b"/>
              <a:pathLst>
                <a:path w="26963" h="32863" extrusionOk="0">
                  <a:moveTo>
                    <a:pt x="9135" y="0"/>
                  </a:moveTo>
                  <a:cubicBezTo>
                    <a:pt x="8255" y="0"/>
                    <a:pt x="7720" y="115"/>
                    <a:pt x="7720" y="115"/>
                  </a:cubicBezTo>
                  <a:lnTo>
                    <a:pt x="4148" y="2073"/>
                  </a:lnTo>
                  <a:cubicBezTo>
                    <a:pt x="3457" y="3571"/>
                    <a:pt x="1383" y="9620"/>
                    <a:pt x="807" y="11464"/>
                  </a:cubicBezTo>
                  <a:cubicBezTo>
                    <a:pt x="0" y="14402"/>
                    <a:pt x="2823" y="16361"/>
                    <a:pt x="3918" y="18953"/>
                  </a:cubicBezTo>
                  <a:cubicBezTo>
                    <a:pt x="6510" y="25002"/>
                    <a:pt x="2766" y="31743"/>
                    <a:pt x="2766" y="31743"/>
                  </a:cubicBezTo>
                  <a:cubicBezTo>
                    <a:pt x="7985" y="32676"/>
                    <a:pt x="15652" y="32863"/>
                    <a:pt x="20951" y="32863"/>
                  </a:cubicBezTo>
                  <a:cubicBezTo>
                    <a:pt x="24483" y="32863"/>
                    <a:pt x="26962" y="32780"/>
                    <a:pt x="26962" y="32780"/>
                  </a:cubicBezTo>
                  <a:cubicBezTo>
                    <a:pt x="26962" y="32780"/>
                    <a:pt x="25695" y="16130"/>
                    <a:pt x="20049" y="6913"/>
                  </a:cubicBezTo>
                  <a:cubicBezTo>
                    <a:pt x="16355" y="826"/>
                    <a:pt x="11499" y="0"/>
                    <a:pt x="9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1729;p58">
              <a:extLst>
                <a:ext uri="{FF2B5EF4-FFF2-40B4-BE49-F238E27FC236}">
                  <a16:creationId xmlns:a16="http://schemas.microsoft.com/office/drawing/2014/main" id="{36258BA9-851E-E2F9-F956-49476D72EF10}"/>
                </a:ext>
              </a:extLst>
            </p:cNvPr>
            <p:cNvSpPr/>
            <p:nvPr/>
          </p:nvSpPr>
          <p:spPr>
            <a:xfrm>
              <a:off x="5669375" y="2759525"/>
              <a:ext cx="292400" cy="245400"/>
            </a:xfrm>
            <a:custGeom>
              <a:avLst/>
              <a:gdLst/>
              <a:ahLst/>
              <a:cxnLst/>
              <a:rect l="l" t="t" r="r" b="b"/>
              <a:pathLst>
                <a:path w="11696" h="9816" extrusionOk="0">
                  <a:moveTo>
                    <a:pt x="6223" y="1"/>
                  </a:moveTo>
                  <a:cubicBezTo>
                    <a:pt x="6223" y="1"/>
                    <a:pt x="4552" y="2017"/>
                    <a:pt x="1" y="2133"/>
                  </a:cubicBezTo>
                  <a:cubicBezTo>
                    <a:pt x="1" y="2133"/>
                    <a:pt x="1393" y="9815"/>
                    <a:pt x="5835" y="9815"/>
                  </a:cubicBezTo>
                  <a:cubicBezTo>
                    <a:pt x="6089" y="9815"/>
                    <a:pt x="6352" y="9790"/>
                    <a:pt x="6626" y="9737"/>
                  </a:cubicBezTo>
                  <a:cubicBezTo>
                    <a:pt x="10428" y="9046"/>
                    <a:pt x="10486" y="4783"/>
                    <a:pt x="10486" y="4783"/>
                  </a:cubicBezTo>
                  <a:cubicBezTo>
                    <a:pt x="11638" y="4322"/>
                    <a:pt x="11696" y="2017"/>
                    <a:pt x="10716" y="1384"/>
                  </a:cubicBezTo>
                  <a:cubicBezTo>
                    <a:pt x="10519" y="1235"/>
                    <a:pt x="10319" y="1177"/>
                    <a:pt x="10126" y="1177"/>
                  </a:cubicBezTo>
                  <a:cubicBezTo>
                    <a:pt x="9420" y="1177"/>
                    <a:pt x="8815" y="1960"/>
                    <a:pt x="8815" y="1960"/>
                  </a:cubicBezTo>
                  <a:cubicBezTo>
                    <a:pt x="7836" y="1441"/>
                    <a:pt x="6972" y="808"/>
                    <a:pt x="6223" y="1"/>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1730;p58">
              <a:extLst>
                <a:ext uri="{FF2B5EF4-FFF2-40B4-BE49-F238E27FC236}">
                  <a16:creationId xmlns:a16="http://schemas.microsoft.com/office/drawing/2014/main" id="{54A16672-D032-0F09-299C-A0952FC4F4ED}"/>
                </a:ext>
              </a:extLst>
            </p:cNvPr>
            <p:cNvSpPr/>
            <p:nvPr/>
          </p:nvSpPr>
          <p:spPr>
            <a:xfrm>
              <a:off x="5842200" y="2877650"/>
              <a:ext cx="119575" cy="203100"/>
            </a:xfrm>
            <a:custGeom>
              <a:avLst/>
              <a:gdLst/>
              <a:ahLst/>
              <a:cxnLst/>
              <a:rect l="l" t="t" r="r" b="b"/>
              <a:pathLst>
                <a:path w="4783" h="8124" extrusionOk="0">
                  <a:moveTo>
                    <a:pt x="3630" y="0"/>
                  </a:moveTo>
                  <a:cubicBezTo>
                    <a:pt x="3630" y="0"/>
                    <a:pt x="3573" y="58"/>
                    <a:pt x="3573" y="58"/>
                  </a:cubicBezTo>
                  <a:cubicBezTo>
                    <a:pt x="3573" y="58"/>
                    <a:pt x="3515" y="4090"/>
                    <a:pt x="1" y="4955"/>
                  </a:cubicBezTo>
                  <a:lnTo>
                    <a:pt x="404" y="6510"/>
                  </a:lnTo>
                  <a:lnTo>
                    <a:pt x="1787" y="8123"/>
                  </a:lnTo>
                  <a:lnTo>
                    <a:pt x="4783" y="4321"/>
                  </a:lnTo>
                  <a:lnTo>
                    <a:pt x="3630" y="0"/>
                  </a:lnTo>
                  <a:close/>
                </a:path>
              </a:pathLst>
            </a:custGeom>
            <a:solidFill>
              <a:srgbClr val="B1E3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1731;p58">
              <a:extLst>
                <a:ext uri="{FF2B5EF4-FFF2-40B4-BE49-F238E27FC236}">
                  <a16:creationId xmlns:a16="http://schemas.microsoft.com/office/drawing/2014/main" id="{0364E754-E2FA-48F6-BF9A-728A7CA3B1B9}"/>
                </a:ext>
              </a:extLst>
            </p:cNvPr>
            <p:cNvSpPr/>
            <p:nvPr/>
          </p:nvSpPr>
          <p:spPr>
            <a:xfrm>
              <a:off x="5842200" y="2877650"/>
              <a:ext cx="119575" cy="203100"/>
            </a:xfrm>
            <a:custGeom>
              <a:avLst/>
              <a:gdLst/>
              <a:ahLst/>
              <a:cxnLst/>
              <a:rect l="l" t="t" r="r" b="b"/>
              <a:pathLst>
                <a:path w="4783" h="8124" extrusionOk="0">
                  <a:moveTo>
                    <a:pt x="3630" y="0"/>
                  </a:moveTo>
                  <a:cubicBezTo>
                    <a:pt x="3630" y="0"/>
                    <a:pt x="3573" y="58"/>
                    <a:pt x="3573" y="58"/>
                  </a:cubicBezTo>
                  <a:cubicBezTo>
                    <a:pt x="3573" y="58"/>
                    <a:pt x="3515" y="4090"/>
                    <a:pt x="1" y="4955"/>
                  </a:cubicBezTo>
                  <a:lnTo>
                    <a:pt x="404" y="6510"/>
                  </a:lnTo>
                  <a:lnTo>
                    <a:pt x="1787" y="8123"/>
                  </a:lnTo>
                  <a:lnTo>
                    <a:pt x="4783" y="4321"/>
                  </a:lnTo>
                  <a:lnTo>
                    <a:pt x="3630" y="0"/>
                  </a:lnTo>
                  <a:close/>
                </a:path>
              </a:pathLst>
            </a:custGeom>
            <a:solidFill>
              <a:srgbClr val="F7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1732;p58">
              <a:extLst>
                <a:ext uri="{FF2B5EF4-FFF2-40B4-BE49-F238E27FC236}">
                  <a16:creationId xmlns:a16="http://schemas.microsoft.com/office/drawing/2014/main" id="{53AF676A-8B79-DCC5-11DB-84E5C8EF582A}"/>
                </a:ext>
              </a:extLst>
            </p:cNvPr>
            <p:cNvSpPr/>
            <p:nvPr/>
          </p:nvSpPr>
          <p:spPr>
            <a:xfrm>
              <a:off x="5345325" y="3047100"/>
              <a:ext cx="1003875" cy="714900"/>
            </a:xfrm>
            <a:custGeom>
              <a:avLst/>
              <a:gdLst/>
              <a:ahLst/>
              <a:cxnLst/>
              <a:rect l="l" t="t" r="r" b="b"/>
              <a:pathLst>
                <a:path w="40155" h="28596" extrusionOk="0">
                  <a:moveTo>
                    <a:pt x="28699" y="1"/>
                  </a:moveTo>
                  <a:cubicBezTo>
                    <a:pt x="28397" y="1"/>
                    <a:pt x="28087" y="26"/>
                    <a:pt x="27769" y="78"/>
                  </a:cubicBezTo>
                  <a:cubicBezTo>
                    <a:pt x="21946" y="1039"/>
                    <a:pt x="29048" y="19917"/>
                    <a:pt x="28010" y="19917"/>
                  </a:cubicBezTo>
                  <a:cubicBezTo>
                    <a:pt x="27990" y="19917"/>
                    <a:pt x="27967" y="19910"/>
                    <a:pt x="27941" y="19896"/>
                  </a:cubicBezTo>
                  <a:cubicBezTo>
                    <a:pt x="27935" y="19893"/>
                    <a:pt x="27922" y="19891"/>
                    <a:pt x="27904" y="19891"/>
                  </a:cubicBezTo>
                  <a:cubicBezTo>
                    <a:pt x="26853" y="19891"/>
                    <a:pt x="7144" y="24735"/>
                    <a:pt x="7144" y="24735"/>
                  </a:cubicBezTo>
                  <a:cubicBezTo>
                    <a:pt x="7144" y="24735"/>
                    <a:pt x="231" y="25311"/>
                    <a:pt x="0" y="28480"/>
                  </a:cubicBezTo>
                  <a:lnTo>
                    <a:pt x="7662" y="28595"/>
                  </a:lnTo>
                  <a:lnTo>
                    <a:pt x="37966" y="27040"/>
                  </a:lnTo>
                  <a:cubicBezTo>
                    <a:pt x="39233" y="26982"/>
                    <a:pt x="40155" y="25772"/>
                    <a:pt x="39867" y="24505"/>
                  </a:cubicBezTo>
                  <a:cubicBezTo>
                    <a:pt x="39867" y="24505"/>
                    <a:pt x="38136" y="1"/>
                    <a:pt x="28699" y="1"/>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1733;p58">
              <a:extLst>
                <a:ext uri="{FF2B5EF4-FFF2-40B4-BE49-F238E27FC236}">
                  <a16:creationId xmlns:a16="http://schemas.microsoft.com/office/drawing/2014/main" id="{A508B580-05AF-61AA-9902-624823806F00}"/>
                </a:ext>
              </a:extLst>
            </p:cNvPr>
            <p:cNvSpPr/>
            <p:nvPr/>
          </p:nvSpPr>
          <p:spPr>
            <a:xfrm>
              <a:off x="5855175" y="3057650"/>
              <a:ext cx="215500" cy="527175"/>
            </a:xfrm>
            <a:custGeom>
              <a:avLst/>
              <a:gdLst/>
              <a:ahLst/>
              <a:cxnLst/>
              <a:rect l="l" t="t" r="r" b="b"/>
              <a:pathLst>
                <a:path w="8620" h="21087" extrusionOk="0">
                  <a:moveTo>
                    <a:pt x="6416" y="0"/>
                  </a:moveTo>
                  <a:cubicBezTo>
                    <a:pt x="6052" y="0"/>
                    <a:pt x="3176" y="203"/>
                    <a:pt x="4148" y="6684"/>
                  </a:cubicBezTo>
                  <a:cubicBezTo>
                    <a:pt x="4782" y="10487"/>
                    <a:pt x="5070" y="14346"/>
                    <a:pt x="5128" y="18206"/>
                  </a:cubicBezTo>
                  <a:lnTo>
                    <a:pt x="0" y="21087"/>
                  </a:lnTo>
                  <a:cubicBezTo>
                    <a:pt x="3774" y="20224"/>
                    <a:pt x="6992" y="19463"/>
                    <a:pt x="7485" y="19463"/>
                  </a:cubicBezTo>
                  <a:cubicBezTo>
                    <a:pt x="7519" y="19463"/>
                    <a:pt x="7540" y="19466"/>
                    <a:pt x="7547" y="19474"/>
                  </a:cubicBezTo>
                  <a:cubicBezTo>
                    <a:pt x="7573" y="19487"/>
                    <a:pt x="7596" y="19494"/>
                    <a:pt x="7616" y="19494"/>
                  </a:cubicBezTo>
                  <a:cubicBezTo>
                    <a:pt x="8620" y="19494"/>
                    <a:pt x="2387" y="2826"/>
                    <a:pt x="6510" y="1"/>
                  </a:cubicBezTo>
                  <a:lnTo>
                    <a:pt x="6453" y="1"/>
                  </a:lnTo>
                  <a:cubicBezTo>
                    <a:pt x="6453" y="1"/>
                    <a:pt x="6440" y="0"/>
                    <a:pt x="6416" y="0"/>
                  </a:cubicBezTo>
                  <a:close/>
                </a:path>
              </a:pathLst>
            </a:custGeom>
            <a:solidFill>
              <a:srgbClr val="EDE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1734;p58">
              <a:extLst>
                <a:ext uri="{FF2B5EF4-FFF2-40B4-BE49-F238E27FC236}">
                  <a16:creationId xmlns:a16="http://schemas.microsoft.com/office/drawing/2014/main" id="{8E4E11B3-C991-1E96-2731-8BECDCF582A8}"/>
                </a:ext>
              </a:extLst>
            </p:cNvPr>
            <p:cNvSpPr/>
            <p:nvPr/>
          </p:nvSpPr>
          <p:spPr>
            <a:xfrm>
              <a:off x="5366925" y="3730275"/>
              <a:ext cx="652475" cy="70600"/>
            </a:xfrm>
            <a:custGeom>
              <a:avLst/>
              <a:gdLst/>
              <a:ahLst/>
              <a:cxnLst/>
              <a:rect l="l" t="t" r="r" b="b"/>
              <a:pathLst>
                <a:path w="26099" h="2824" extrusionOk="0">
                  <a:moveTo>
                    <a:pt x="0" y="1"/>
                  </a:moveTo>
                  <a:lnTo>
                    <a:pt x="231" y="1441"/>
                  </a:lnTo>
                  <a:cubicBezTo>
                    <a:pt x="346" y="2247"/>
                    <a:pt x="1037" y="2766"/>
                    <a:pt x="1844" y="2824"/>
                  </a:cubicBezTo>
                  <a:lnTo>
                    <a:pt x="24370" y="2824"/>
                  </a:lnTo>
                  <a:cubicBezTo>
                    <a:pt x="25349" y="2766"/>
                    <a:pt x="26098" y="1902"/>
                    <a:pt x="25983" y="980"/>
                  </a:cubicBezTo>
                  <a:lnTo>
                    <a:pt x="258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1735;p58">
              <a:extLst>
                <a:ext uri="{FF2B5EF4-FFF2-40B4-BE49-F238E27FC236}">
                  <a16:creationId xmlns:a16="http://schemas.microsoft.com/office/drawing/2014/main" id="{B47BA0CE-86E2-EC92-002B-084B997DCCCF}"/>
                </a:ext>
              </a:extLst>
            </p:cNvPr>
            <p:cNvSpPr/>
            <p:nvPr/>
          </p:nvSpPr>
          <p:spPr>
            <a:xfrm>
              <a:off x="5051500" y="3354375"/>
              <a:ext cx="708650" cy="445050"/>
            </a:xfrm>
            <a:custGeom>
              <a:avLst/>
              <a:gdLst/>
              <a:ahLst/>
              <a:cxnLst/>
              <a:rect l="l" t="t" r="r" b="b"/>
              <a:pathLst>
                <a:path w="28346" h="17802" extrusionOk="0">
                  <a:moveTo>
                    <a:pt x="1729" y="0"/>
                  </a:moveTo>
                  <a:cubicBezTo>
                    <a:pt x="750" y="0"/>
                    <a:pt x="1" y="864"/>
                    <a:pt x="116" y="1844"/>
                  </a:cubicBezTo>
                  <a:lnTo>
                    <a:pt x="2478" y="16477"/>
                  </a:lnTo>
                  <a:cubicBezTo>
                    <a:pt x="2593" y="17226"/>
                    <a:pt x="3227" y="17802"/>
                    <a:pt x="4033" y="17802"/>
                  </a:cubicBezTo>
                  <a:lnTo>
                    <a:pt x="26617" y="17802"/>
                  </a:lnTo>
                  <a:cubicBezTo>
                    <a:pt x="27596" y="17802"/>
                    <a:pt x="28345" y="16938"/>
                    <a:pt x="28172" y="16016"/>
                  </a:cubicBezTo>
                  <a:lnTo>
                    <a:pt x="25868" y="1325"/>
                  </a:lnTo>
                  <a:cubicBezTo>
                    <a:pt x="25695" y="576"/>
                    <a:pt x="25061" y="0"/>
                    <a:pt x="242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1736;p58">
              <a:extLst>
                <a:ext uri="{FF2B5EF4-FFF2-40B4-BE49-F238E27FC236}">
                  <a16:creationId xmlns:a16="http://schemas.microsoft.com/office/drawing/2014/main" id="{9B8618B0-0D1C-DB93-ED83-01AF577CEA9C}"/>
                </a:ext>
              </a:extLst>
            </p:cNvPr>
            <p:cNvSpPr/>
            <p:nvPr/>
          </p:nvSpPr>
          <p:spPr>
            <a:xfrm>
              <a:off x="1211725" y="3080725"/>
              <a:ext cx="718725" cy="1600150"/>
            </a:xfrm>
            <a:custGeom>
              <a:avLst/>
              <a:gdLst/>
              <a:ahLst/>
              <a:cxnLst/>
              <a:rect l="l" t="t" r="r" b="b"/>
              <a:pathLst>
                <a:path w="28749" h="64006" extrusionOk="0">
                  <a:moveTo>
                    <a:pt x="7260" y="0"/>
                  </a:moveTo>
                  <a:lnTo>
                    <a:pt x="7260" y="0"/>
                  </a:lnTo>
                  <a:cubicBezTo>
                    <a:pt x="7087" y="1556"/>
                    <a:pt x="7145" y="3111"/>
                    <a:pt x="7318" y="4609"/>
                  </a:cubicBezTo>
                  <a:cubicBezTo>
                    <a:pt x="8585" y="14115"/>
                    <a:pt x="11177" y="26328"/>
                    <a:pt x="11177" y="26328"/>
                  </a:cubicBezTo>
                  <a:lnTo>
                    <a:pt x="1" y="60895"/>
                  </a:lnTo>
                  <a:lnTo>
                    <a:pt x="7951" y="64006"/>
                  </a:lnTo>
                  <a:lnTo>
                    <a:pt x="26387" y="28690"/>
                  </a:lnTo>
                  <a:lnTo>
                    <a:pt x="28057" y="25464"/>
                  </a:lnTo>
                  <a:lnTo>
                    <a:pt x="28749" y="346"/>
                  </a:lnTo>
                  <a:lnTo>
                    <a:pt x="28749" y="346"/>
                  </a:lnTo>
                  <a:cubicBezTo>
                    <a:pt x="25408" y="721"/>
                    <a:pt x="22028" y="914"/>
                    <a:pt x="18654" y="914"/>
                  </a:cubicBezTo>
                  <a:cubicBezTo>
                    <a:pt x="16326" y="914"/>
                    <a:pt x="14001" y="822"/>
                    <a:pt x="11696" y="634"/>
                  </a:cubicBezTo>
                  <a:cubicBezTo>
                    <a:pt x="10198" y="519"/>
                    <a:pt x="8700" y="288"/>
                    <a:pt x="72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ZoneTexte 2">
            <a:extLst>
              <a:ext uri="{FF2B5EF4-FFF2-40B4-BE49-F238E27FC236}">
                <a16:creationId xmlns:a16="http://schemas.microsoft.com/office/drawing/2014/main" id="{AD970951-0C68-97DC-27F5-72EDA1E9D3EE}"/>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13</a:t>
            </a:fld>
            <a:endParaRPr lang="fr-FR" dirty="0"/>
          </a:p>
        </p:txBody>
      </p:sp>
      <p:sp>
        <p:nvSpPr>
          <p:cNvPr id="7" name="Titre 6">
            <a:extLst>
              <a:ext uri="{FF2B5EF4-FFF2-40B4-BE49-F238E27FC236}">
                <a16:creationId xmlns:a16="http://schemas.microsoft.com/office/drawing/2014/main" id="{F7A81A56-3BFF-FC05-A4EC-D32E1EB8923A}"/>
              </a:ext>
            </a:extLst>
          </p:cNvPr>
          <p:cNvSpPr>
            <a:spLocks noGrp="1"/>
          </p:cNvSpPr>
          <p:nvPr>
            <p:ph type="title"/>
          </p:nvPr>
        </p:nvSpPr>
        <p:spPr>
          <a:xfrm>
            <a:off x="5451946" y="1886218"/>
            <a:ext cx="2935500" cy="602100"/>
          </a:xfrm>
        </p:spPr>
        <p:txBody>
          <a:bodyPr/>
          <a:lstStyle/>
          <a:p>
            <a:r>
              <a:rPr lang="fr-FR" sz="5000" dirty="0">
                <a:solidFill>
                  <a:srgbClr val="F18A00"/>
                </a:solidFill>
              </a:rPr>
              <a:t>04-</a:t>
            </a:r>
            <a:br>
              <a:rPr lang="fr-FR" dirty="0"/>
            </a:br>
            <a:endParaRPr lang="fr-FR" dirty="0"/>
          </a:p>
        </p:txBody>
      </p:sp>
      <p:sp>
        <p:nvSpPr>
          <p:cNvPr id="9" name="Sous-titre 8">
            <a:extLst>
              <a:ext uri="{FF2B5EF4-FFF2-40B4-BE49-F238E27FC236}">
                <a16:creationId xmlns:a16="http://schemas.microsoft.com/office/drawing/2014/main" id="{1E9F3032-2286-B639-327B-08CDD4B045BE}"/>
              </a:ext>
            </a:extLst>
          </p:cNvPr>
          <p:cNvSpPr>
            <a:spLocks noGrp="1"/>
          </p:cNvSpPr>
          <p:nvPr>
            <p:ph type="subTitle" idx="1"/>
          </p:nvPr>
        </p:nvSpPr>
        <p:spPr>
          <a:xfrm>
            <a:off x="3878846" y="2535770"/>
            <a:ext cx="4508600" cy="721500"/>
          </a:xfrm>
        </p:spPr>
        <p:txBody>
          <a:bodyPr/>
          <a:lstStyle/>
          <a:p>
            <a:r>
              <a:rPr lang="fr-FR" sz="3500" dirty="0">
                <a:solidFill>
                  <a:srgbClr val="2C49AA"/>
                </a:solidFill>
                <a:latin typeface="Bebas Neue" panose="020B0606020202050201" pitchFamily="34" charset="0"/>
              </a:rPr>
              <a:t>Répartition des </a:t>
            </a:r>
            <a:r>
              <a:rPr lang="fr-FR" sz="3500" dirty="0" err="1">
                <a:solidFill>
                  <a:srgbClr val="2C49AA"/>
                </a:solidFill>
                <a:latin typeface="Bebas Neue" panose="020B0606020202050201" pitchFamily="34" charset="0"/>
              </a:rPr>
              <a:t>backlogs</a:t>
            </a:r>
            <a:r>
              <a:rPr lang="fr-FR" sz="3500" dirty="0">
                <a:solidFill>
                  <a:srgbClr val="2C49AA"/>
                </a:solidFill>
                <a:latin typeface="Bebas Neue" panose="020B0606020202050201" pitchFamily="34" charset="0"/>
              </a:rPr>
              <a:t> </a:t>
            </a:r>
          </a:p>
          <a:p>
            <a:r>
              <a:rPr lang="fr-FR" sz="3500" dirty="0">
                <a:solidFill>
                  <a:srgbClr val="2C49AA"/>
                </a:solidFill>
                <a:latin typeface="Bebas Neue" panose="020B0606020202050201" pitchFamily="34" charset="0"/>
              </a:rPr>
              <a:t>de sprints</a:t>
            </a:r>
          </a:p>
        </p:txBody>
      </p:sp>
      <p:pic>
        <p:nvPicPr>
          <p:cNvPr id="5" name="Image 4">
            <a:extLst>
              <a:ext uri="{FF2B5EF4-FFF2-40B4-BE49-F238E27FC236}">
                <a16:creationId xmlns:a16="http://schemas.microsoft.com/office/drawing/2014/main" id="{EE3BEBD8-887C-9BF5-3D86-0BDC601199C3}"/>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2" name="Google Shape;686;p34">
            <a:extLst>
              <a:ext uri="{FF2B5EF4-FFF2-40B4-BE49-F238E27FC236}">
                <a16:creationId xmlns:a16="http://schemas.microsoft.com/office/drawing/2014/main" id="{6B11293C-F7E1-0E91-7AE9-0EEE016861E8}"/>
              </a:ext>
            </a:extLst>
          </p:cNvPr>
          <p:cNvSpPr txBox="1">
            <a:spLocks/>
          </p:cNvSpPr>
          <p:nvPr/>
        </p:nvSpPr>
        <p:spPr>
          <a:xfrm>
            <a:off x="6519465" y="3682893"/>
            <a:ext cx="1867981" cy="51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lgn="l"/>
            <a:r>
              <a:rPr lang="fr-FR" dirty="0"/>
              <a:t>SPRINT BACKLOG</a:t>
            </a:r>
          </a:p>
        </p:txBody>
      </p:sp>
    </p:spTree>
    <p:extLst>
      <p:ext uri="{BB962C8B-B14F-4D97-AF65-F5344CB8AC3E}">
        <p14:creationId xmlns:p14="http://schemas.microsoft.com/office/powerpoint/2010/main" val="7348708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FF2B8180-1FDA-AF99-701A-7D7DF132C259}"/>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aphicFrame>
        <p:nvGraphicFramePr>
          <p:cNvPr id="5" name="Objet 4">
            <a:extLst>
              <a:ext uri="{FF2B5EF4-FFF2-40B4-BE49-F238E27FC236}">
                <a16:creationId xmlns:a16="http://schemas.microsoft.com/office/drawing/2014/main" id="{CA4A43F5-0CA5-8B4C-D5CC-4CDF3C3376A5}"/>
              </a:ext>
            </a:extLst>
          </p:cNvPr>
          <p:cNvGraphicFramePr>
            <a:graphicFrameLocks noChangeAspect="1"/>
          </p:cNvGraphicFramePr>
          <p:nvPr>
            <p:extLst>
              <p:ext uri="{D42A27DB-BD31-4B8C-83A1-F6EECF244321}">
                <p14:modId xmlns:p14="http://schemas.microsoft.com/office/powerpoint/2010/main" val="751052495"/>
              </p:ext>
            </p:extLst>
          </p:nvPr>
        </p:nvGraphicFramePr>
        <p:xfrm>
          <a:off x="1746819" y="703665"/>
          <a:ext cx="5445125" cy="2365375"/>
        </p:xfrm>
        <a:graphic>
          <a:graphicData uri="http://schemas.openxmlformats.org/presentationml/2006/ole">
            <mc:AlternateContent xmlns:mc="http://schemas.openxmlformats.org/markup-compatibility/2006">
              <mc:Choice xmlns:v="urn:schemas-microsoft-com:vml" Requires="v">
                <p:oleObj name="Worksheet" r:id="rId4" imgW="10584074" imgH="4594931" progId="Excel.Sheet.12">
                  <p:embed/>
                </p:oleObj>
              </mc:Choice>
              <mc:Fallback>
                <p:oleObj name="Worksheet" r:id="rId4" imgW="10584074" imgH="4594931" progId="Excel.Sheet.12">
                  <p:embed/>
                  <p:pic>
                    <p:nvPicPr>
                      <p:cNvPr id="0" name=""/>
                      <p:cNvPicPr/>
                      <p:nvPr/>
                    </p:nvPicPr>
                    <p:blipFill>
                      <a:blip r:embed="rId5"/>
                      <a:stretch>
                        <a:fillRect/>
                      </a:stretch>
                    </p:blipFill>
                    <p:spPr>
                      <a:xfrm>
                        <a:off x="1746819" y="703665"/>
                        <a:ext cx="5445125" cy="2365375"/>
                      </a:xfrm>
                      <a:prstGeom prst="rect">
                        <a:avLst/>
                      </a:prstGeom>
                    </p:spPr>
                  </p:pic>
                </p:oleObj>
              </mc:Fallback>
            </mc:AlternateContent>
          </a:graphicData>
        </a:graphic>
      </p:graphicFrame>
      <p:graphicFrame>
        <p:nvGraphicFramePr>
          <p:cNvPr id="7" name="Objet 6">
            <a:extLst>
              <a:ext uri="{FF2B5EF4-FFF2-40B4-BE49-F238E27FC236}">
                <a16:creationId xmlns:a16="http://schemas.microsoft.com/office/drawing/2014/main" id="{2969D6B8-881F-486E-3D1B-1EFE72CF78AA}"/>
              </a:ext>
            </a:extLst>
          </p:cNvPr>
          <p:cNvGraphicFramePr>
            <a:graphicFrameLocks noChangeAspect="1"/>
          </p:cNvGraphicFramePr>
          <p:nvPr>
            <p:extLst>
              <p:ext uri="{D42A27DB-BD31-4B8C-83A1-F6EECF244321}">
                <p14:modId xmlns:p14="http://schemas.microsoft.com/office/powerpoint/2010/main" val="1840771793"/>
              </p:ext>
            </p:extLst>
          </p:nvPr>
        </p:nvGraphicFramePr>
        <p:xfrm>
          <a:off x="0" y="3116049"/>
          <a:ext cx="9144000" cy="1957505"/>
        </p:xfrm>
        <a:graphic>
          <a:graphicData uri="http://schemas.openxmlformats.org/presentationml/2006/ole">
            <mc:AlternateContent xmlns:mc="http://schemas.openxmlformats.org/markup-compatibility/2006">
              <mc:Choice xmlns:v="urn:schemas-microsoft-com:vml" Requires="v">
                <p:oleObj name="Worksheet" r:id="rId6" imgW="12229994" imgH="2567806" progId="Excel.Sheet.12">
                  <p:embed/>
                </p:oleObj>
              </mc:Choice>
              <mc:Fallback>
                <p:oleObj name="Worksheet" r:id="rId6" imgW="12229994" imgH="2567806" progId="Excel.Sheet.12">
                  <p:embed/>
                  <p:pic>
                    <p:nvPicPr>
                      <p:cNvPr id="0" name=""/>
                      <p:cNvPicPr/>
                      <p:nvPr/>
                    </p:nvPicPr>
                    <p:blipFill>
                      <a:blip r:embed="rId7"/>
                      <a:stretch>
                        <a:fillRect/>
                      </a:stretch>
                    </p:blipFill>
                    <p:spPr>
                      <a:xfrm>
                        <a:off x="0" y="3116049"/>
                        <a:ext cx="9144000" cy="1957505"/>
                      </a:xfrm>
                      <a:prstGeom prst="rect">
                        <a:avLst/>
                      </a:prstGeom>
                    </p:spPr>
                  </p:pic>
                </p:oleObj>
              </mc:Fallback>
            </mc:AlternateContent>
          </a:graphicData>
        </a:graphic>
      </p:graphicFrame>
    </p:spTree>
    <p:extLst>
      <p:ext uri="{BB962C8B-B14F-4D97-AF65-F5344CB8AC3E}">
        <p14:creationId xmlns:p14="http://schemas.microsoft.com/office/powerpoint/2010/main" val="15750628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4"/>
          <p:cNvSpPr txBox="1">
            <a:spLocks noGrp="1"/>
          </p:cNvSpPr>
          <p:nvPr>
            <p:ph type="title"/>
          </p:nvPr>
        </p:nvSpPr>
        <p:spPr>
          <a:xfrm>
            <a:off x="797549" y="2142366"/>
            <a:ext cx="4336273" cy="6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Présentation du premier </a:t>
            </a:r>
            <a:br>
              <a:rPr lang="fr-FR" dirty="0"/>
            </a:br>
            <a:r>
              <a:rPr lang="fr-FR" dirty="0"/>
              <a:t>sprint</a:t>
            </a:r>
          </a:p>
        </p:txBody>
      </p:sp>
      <p:sp>
        <p:nvSpPr>
          <p:cNvPr id="687" name="Google Shape;687;p34"/>
          <p:cNvSpPr txBox="1">
            <a:spLocks noGrp="1"/>
          </p:cNvSpPr>
          <p:nvPr>
            <p:ph type="title" idx="2"/>
          </p:nvPr>
        </p:nvSpPr>
        <p:spPr>
          <a:xfrm>
            <a:off x="797550" y="1611354"/>
            <a:ext cx="1427700" cy="57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08500"/>
                </a:solidFill>
              </a:rPr>
              <a:t>05 -</a:t>
            </a:r>
            <a:endParaRPr dirty="0">
              <a:solidFill>
                <a:srgbClr val="F08500"/>
              </a:solidFill>
            </a:endParaRPr>
          </a:p>
        </p:txBody>
      </p:sp>
      <p:sp>
        <p:nvSpPr>
          <p:cNvPr id="676" name="ZoneTexte 675">
            <a:extLst>
              <a:ext uri="{FF2B5EF4-FFF2-40B4-BE49-F238E27FC236}">
                <a16:creationId xmlns:a16="http://schemas.microsoft.com/office/drawing/2014/main" id="{2A87027D-8F24-B89C-AF6A-9434AB43118C}"/>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15</a:t>
            </a:fld>
            <a:endParaRPr lang="fr-FR" dirty="0"/>
          </a:p>
        </p:txBody>
      </p:sp>
      <p:grpSp>
        <p:nvGrpSpPr>
          <p:cNvPr id="677" name="Google Shape;1159;p48">
            <a:extLst>
              <a:ext uri="{FF2B5EF4-FFF2-40B4-BE49-F238E27FC236}">
                <a16:creationId xmlns:a16="http://schemas.microsoft.com/office/drawing/2014/main" id="{6BCD03EB-BF1C-12BD-5510-8D223984C42D}"/>
              </a:ext>
            </a:extLst>
          </p:cNvPr>
          <p:cNvGrpSpPr/>
          <p:nvPr/>
        </p:nvGrpSpPr>
        <p:grpSpPr>
          <a:xfrm>
            <a:off x="3712985" y="1007165"/>
            <a:ext cx="3411007" cy="3913511"/>
            <a:chOff x="5806524" y="2298900"/>
            <a:chExt cx="1208448" cy="1386475"/>
          </a:xfrm>
        </p:grpSpPr>
        <p:sp>
          <p:nvSpPr>
            <p:cNvPr id="678" name="Google Shape;1160;p48">
              <a:extLst>
                <a:ext uri="{FF2B5EF4-FFF2-40B4-BE49-F238E27FC236}">
                  <a16:creationId xmlns:a16="http://schemas.microsoft.com/office/drawing/2014/main" id="{E73B7348-AF42-BBDF-3300-D1C1B2997450}"/>
                </a:ext>
              </a:extLst>
            </p:cNvPr>
            <p:cNvSpPr/>
            <p:nvPr/>
          </p:nvSpPr>
          <p:spPr>
            <a:xfrm>
              <a:off x="6417300" y="2539400"/>
              <a:ext cx="118225" cy="275275"/>
            </a:xfrm>
            <a:custGeom>
              <a:avLst/>
              <a:gdLst/>
              <a:ahLst/>
              <a:cxnLst/>
              <a:rect l="l" t="t" r="r" b="b"/>
              <a:pathLst>
                <a:path w="4729" h="11011" extrusionOk="0">
                  <a:moveTo>
                    <a:pt x="1275" y="0"/>
                  </a:moveTo>
                  <a:cubicBezTo>
                    <a:pt x="1202" y="0"/>
                    <a:pt x="1127" y="9"/>
                    <a:pt x="1051" y="28"/>
                  </a:cubicBezTo>
                  <a:cubicBezTo>
                    <a:pt x="1" y="320"/>
                    <a:pt x="88" y="2101"/>
                    <a:pt x="701" y="4231"/>
                  </a:cubicBezTo>
                  <a:cubicBezTo>
                    <a:pt x="1271" y="6312"/>
                    <a:pt x="2927" y="11010"/>
                    <a:pt x="3820" y="11010"/>
                  </a:cubicBezTo>
                  <a:cubicBezTo>
                    <a:pt x="3841" y="11010"/>
                    <a:pt x="3862" y="11008"/>
                    <a:pt x="3882" y="11002"/>
                  </a:cubicBezTo>
                  <a:cubicBezTo>
                    <a:pt x="4729" y="10798"/>
                    <a:pt x="3911" y="5661"/>
                    <a:pt x="3415" y="3531"/>
                  </a:cubicBezTo>
                  <a:cubicBezTo>
                    <a:pt x="2928" y="1527"/>
                    <a:pt x="2214" y="0"/>
                    <a:pt x="127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1161;p48">
              <a:extLst>
                <a:ext uri="{FF2B5EF4-FFF2-40B4-BE49-F238E27FC236}">
                  <a16:creationId xmlns:a16="http://schemas.microsoft.com/office/drawing/2014/main" id="{770F0E99-8612-078C-9307-73EC8FC4A741}"/>
                </a:ext>
              </a:extLst>
            </p:cNvPr>
            <p:cNvSpPr/>
            <p:nvPr/>
          </p:nvSpPr>
          <p:spPr>
            <a:xfrm>
              <a:off x="6480775" y="2770825"/>
              <a:ext cx="164925" cy="70525"/>
            </a:xfrm>
            <a:custGeom>
              <a:avLst/>
              <a:gdLst/>
              <a:ahLst/>
              <a:cxnLst/>
              <a:rect l="l" t="t" r="r" b="b"/>
              <a:pathLst>
                <a:path w="6597" h="2821" extrusionOk="0">
                  <a:moveTo>
                    <a:pt x="617" y="1"/>
                  </a:moveTo>
                  <a:cubicBezTo>
                    <a:pt x="410" y="1"/>
                    <a:pt x="304" y="120"/>
                    <a:pt x="205" y="432"/>
                  </a:cubicBezTo>
                  <a:cubicBezTo>
                    <a:pt x="1" y="1074"/>
                    <a:pt x="147" y="1395"/>
                    <a:pt x="1227" y="1774"/>
                  </a:cubicBezTo>
                  <a:cubicBezTo>
                    <a:pt x="2125" y="2058"/>
                    <a:pt x="4843" y="2821"/>
                    <a:pt x="5936" y="2821"/>
                  </a:cubicBezTo>
                  <a:cubicBezTo>
                    <a:pt x="6192" y="2821"/>
                    <a:pt x="6359" y="2779"/>
                    <a:pt x="6392" y="2679"/>
                  </a:cubicBezTo>
                  <a:cubicBezTo>
                    <a:pt x="6597" y="2095"/>
                    <a:pt x="2803" y="665"/>
                    <a:pt x="1723" y="315"/>
                  </a:cubicBezTo>
                  <a:cubicBezTo>
                    <a:pt x="1167" y="135"/>
                    <a:pt x="835" y="1"/>
                    <a:pt x="617"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1162;p48">
              <a:extLst>
                <a:ext uri="{FF2B5EF4-FFF2-40B4-BE49-F238E27FC236}">
                  <a16:creationId xmlns:a16="http://schemas.microsoft.com/office/drawing/2014/main" id="{B2D092C2-2D78-3A3F-5594-D2FAD84747B7}"/>
                </a:ext>
              </a:extLst>
            </p:cNvPr>
            <p:cNvSpPr/>
            <p:nvPr/>
          </p:nvSpPr>
          <p:spPr>
            <a:xfrm>
              <a:off x="6391025" y="3409825"/>
              <a:ext cx="91000" cy="266375"/>
            </a:xfrm>
            <a:custGeom>
              <a:avLst/>
              <a:gdLst/>
              <a:ahLst/>
              <a:cxnLst/>
              <a:rect l="l" t="t" r="r" b="b"/>
              <a:pathLst>
                <a:path w="3640" h="10655" extrusionOk="0">
                  <a:moveTo>
                    <a:pt x="845" y="0"/>
                  </a:moveTo>
                  <a:cubicBezTo>
                    <a:pt x="379" y="0"/>
                    <a:pt x="30" y="9281"/>
                    <a:pt x="30" y="9281"/>
                  </a:cubicBezTo>
                  <a:lnTo>
                    <a:pt x="1" y="10390"/>
                  </a:lnTo>
                  <a:cubicBezTo>
                    <a:pt x="1" y="10536"/>
                    <a:pt x="118" y="10653"/>
                    <a:pt x="264" y="10653"/>
                  </a:cubicBezTo>
                  <a:lnTo>
                    <a:pt x="3241" y="10653"/>
                  </a:lnTo>
                  <a:cubicBezTo>
                    <a:pt x="3252" y="10654"/>
                    <a:pt x="3263" y="10655"/>
                    <a:pt x="3274" y="10655"/>
                  </a:cubicBezTo>
                  <a:cubicBezTo>
                    <a:pt x="3541" y="10655"/>
                    <a:pt x="3640" y="10325"/>
                    <a:pt x="3416" y="10157"/>
                  </a:cubicBezTo>
                  <a:cubicBezTo>
                    <a:pt x="2949" y="9777"/>
                    <a:pt x="2365" y="9485"/>
                    <a:pt x="1752" y="9340"/>
                  </a:cubicBezTo>
                  <a:cubicBezTo>
                    <a:pt x="1723" y="9340"/>
                    <a:pt x="1285" y="0"/>
                    <a:pt x="847" y="0"/>
                  </a:cubicBezTo>
                  <a:cubicBezTo>
                    <a:pt x="847" y="0"/>
                    <a:pt x="846" y="0"/>
                    <a:pt x="84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1163;p48">
              <a:extLst>
                <a:ext uri="{FF2B5EF4-FFF2-40B4-BE49-F238E27FC236}">
                  <a16:creationId xmlns:a16="http://schemas.microsoft.com/office/drawing/2014/main" id="{EF5F67BB-7314-E435-A23D-9D73C1AE5B15}"/>
                </a:ext>
              </a:extLst>
            </p:cNvPr>
            <p:cNvSpPr/>
            <p:nvPr/>
          </p:nvSpPr>
          <p:spPr>
            <a:xfrm>
              <a:off x="6229800" y="3409825"/>
              <a:ext cx="68600" cy="275225"/>
            </a:xfrm>
            <a:custGeom>
              <a:avLst/>
              <a:gdLst/>
              <a:ahLst/>
              <a:cxnLst/>
              <a:rect l="l" t="t" r="r" b="b"/>
              <a:pathLst>
                <a:path w="2744" h="11009" extrusionOk="0">
                  <a:moveTo>
                    <a:pt x="819" y="0"/>
                  </a:moveTo>
                  <a:cubicBezTo>
                    <a:pt x="819" y="0"/>
                    <a:pt x="818" y="0"/>
                    <a:pt x="817" y="0"/>
                  </a:cubicBezTo>
                  <a:cubicBezTo>
                    <a:pt x="379" y="0"/>
                    <a:pt x="0" y="9223"/>
                    <a:pt x="0" y="9223"/>
                  </a:cubicBezTo>
                  <a:lnTo>
                    <a:pt x="0" y="10244"/>
                  </a:lnTo>
                  <a:cubicBezTo>
                    <a:pt x="58" y="10507"/>
                    <a:pt x="234" y="10711"/>
                    <a:pt x="438" y="10857"/>
                  </a:cubicBezTo>
                  <a:cubicBezTo>
                    <a:pt x="717" y="10964"/>
                    <a:pt x="1086" y="11009"/>
                    <a:pt x="1444" y="11009"/>
                  </a:cubicBezTo>
                  <a:cubicBezTo>
                    <a:pt x="2062" y="11009"/>
                    <a:pt x="2648" y="10877"/>
                    <a:pt x="2685" y="10711"/>
                  </a:cubicBezTo>
                  <a:cubicBezTo>
                    <a:pt x="2743" y="10449"/>
                    <a:pt x="2306" y="9894"/>
                    <a:pt x="2014" y="9485"/>
                  </a:cubicBezTo>
                  <a:cubicBezTo>
                    <a:pt x="1810" y="9223"/>
                    <a:pt x="1664" y="9018"/>
                    <a:pt x="1664" y="9018"/>
                  </a:cubicBezTo>
                  <a:cubicBezTo>
                    <a:pt x="1664" y="9018"/>
                    <a:pt x="1256" y="0"/>
                    <a:pt x="819"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1164;p48">
              <a:extLst>
                <a:ext uri="{FF2B5EF4-FFF2-40B4-BE49-F238E27FC236}">
                  <a16:creationId xmlns:a16="http://schemas.microsoft.com/office/drawing/2014/main" id="{F94E98DF-84BC-6905-7C20-8695FE94CB9D}"/>
                </a:ext>
              </a:extLst>
            </p:cNvPr>
            <p:cNvSpPr/>
            <p:nvPr/>
          </p:nvSpPr>
          <p:spPr>
            <a:xfrm>
              <a:off x="6359675" y="2906375"/>
              <a:ext cx="101425" cy="378700"/>
            </a:xfrm>
            <a:custGeom>
              <a:avLst/>
              <a:gdLst/>
              <a:ahLst/>
              <a:cxnLst/>
              <a:rect l="l" t="t" r="r" b="b"/>
              <a:pathLst>
                <a:path w="4057" h="15148" extrusionOk="0">
                  <a:moveTo>
                    <a:pt x="2043" y="0"/>
                  </a:moveTo>
                  <a:cubicBezTo>
                    <a:pt x="525" y="0"/>
                    <a:pt x="0" y="2335"/>
                    <a:pt x="58" y="5312"/>
                  </a:cubicBezTo>
                  <a:cubicBezTo>
                    <a:pt x="117" y="8260"/>
                    <a:pt x="788" y="15148"/>
                    <a:pt x="2043" y="15148"/>
                  </a:cubicBezTo>
                  <a:cubicBezTo>
                    <a:pt x="3269" y="15148"/>
                    <a:pt x="3940" y="8231"/>
                    <a:pt x="3998" y="5312"/>
                  </a:cubicBezTo>
                  <a:cubicBezTo>
                    <a:pt x="4057" y="2364"/>
                    <a:pt x="3561" y="0"/>
                    <a:pt x="204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1165;p48">
              <a:extLst>
                <a:ext uri="{FF2B5EF4-FFF2-40B4-BE49-F238E27FC236}">
                  <a16:creationId xmlns:a16="http://schemas.microsoft.com/office/drawing/2014/main" id="{841ADDB3-6254-579A-99CC-30CB08163455}"/>
                </a:ext>
              </a:extLst>
            </p:cNvPr>
            <p:cNvSpPr/>
            <p:nvPr/>
          </p:nvSpPr>
          <p:spPr>
            <a:xfrm>
              <a:off x="6375725" y="3241275"/>
              <a:ext cx="70050" cy="410800"/>
            </a:xfrm>
            <a:custGeom>
              <a:avLst/>
              <a:gdLst/>
              <a:ahLst/>
              <a:cxnLst/>
              <a:rect l="l" t="t" r="r" b="b"/>
              <a:pathLst>
                <a:path w="2802" h="16432" extrusionOk="0">
                  <a:moveTo>
                    <a:pt x="1401" y="0"/>
                  </a:moveTo>
                  <a:cubicBezTo>
                    <a:pt x="146" y="0"/>
                    <a:pt x="0" y="2306"/>
                    <a:pt x="0" y="4495"/>
                  </a:cubicBezTo>
                  <a:cubicBezTo>
                    <a:pt x="0" y="6684"/>
                    <a:pt x="292" y="16432"/>
                    <a:pt x="1401" y="16432"/>
                  </a:cubicBezTo>
                  <a:cubicBezTo>
                    <a:pt x="2481" y="16432"/>
                    <a:pt x="2802" y="6684"/>
                    <a:pt x="2802" y="4495"/>
                  </a:cubicBezTo>
                  <a:cubicBezTo>
                    <a:pt x="2802" y="2306"/>
                    <a:pt x="2627" y="0"/>
                    <a:pt x="1401"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1166;p48">
              <a:extLst>
                <a:ext uri="{FF2B5EF4-FFF2-40B4-BE49-F238E27FC236}">
                  <a16:creationId xmlns:a16="http://schemas.microsoft.com/office/drawing/2014/main" id="{7A442397-ABE6-1F8C-A1E4-B0DB71D602E3}"/>
                </a:ext>
              </a:extLst>
            </p:cNvPr>
            <p:cNvSpPr/>
            <p:nvPr/>
          </p:nvSpPr>
          <p:spPr>
            <a:xfrm>
              <a:off x="6245100" y="2907675"/>
              <a:ext cx="110950" cy="377450"/>
            </a:xfrm>
            <a:custGeom>
              <a:avLst/>
              <a:gdLst/>
              <a:ahLst/>
              <a:cxnLst/>
              <a:rect l="l" t="t" r="r" b="b"/>
              <a:pathLst>
                <a:path w="4438" h="15098" extrusionOk="0">
                  <a:moveTo>
                    <a:pt x="2520" y="0"/>
                  </a:moveTo>
                  <a:cubicBezTo>
                    <a:pt x="1097" y="0"/>
                    <a:pt x="432" y="2227"/>
                    <a:pt x="205" y="5085"/>
                  </a:cubicBezTo>
                  <a:cubicBezTo>
                    <a:pt x="1" y="8033"/>
                    <a:pt x="30" y="14979"/>
                    <a:pt x="1285" y="15096"/>
                  </a:cubicBezTo>
                  <a:cubicBezTo>
                    <a:pt x="1295" y="15097"/>
                    <a:pt x="1306" y="15097"/>
                    <a:pt x="1316" y="15097"/>
                  </a:cubicBezTo>
                  <a:cubicBezTo>
                    <a:pt x="2533" y="15097"/>
                    <a:pt x="3827" y="8358"/>
                    <a:pt x="4145" y="5464"/>
                  </a:cubicBezTo>
                  <a:cubicBezTo>
                    <a:pt x="4437" y="2517"/>
                    <a:pt x="4174" y="153"/>
                    <a:pt x="2657" y="7"/>
                  </a:cubicBezTo>
                  <a:cubicBezTo>
                    <a:pt x="2611" y="2"/>
                    <a:pt x="2565" y="0"/>
                    <a:pt x="2520"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1167;p48">
              <a:extLst>
                <a:ext uri="{FF2B5EF4-FFF2-40B4-BE49-F238E27FC236}">
                  <a16:creationId xmlns:a16="http://schemas.microsoft.com/office/drawing/2014/main" id="{2F01A543-27AE-4B32-CFCE-65C1B06E056F}"/>
                </a:ext>
              </a:extLst>
            </p:cNvPr>
            <p:cNvSpPr/>
            <p:nvPr/>
          </p:nvSpPr>
          <p:spPr>
            <a:xfrm>
              <a:off x="6221025" y="3241175"/>
              <a:ext cx="90500" cy="409450"/>
            </a:xfrm>
            <a:custGeom>
              <a:avLst/>
              <a:gdLst/>
              <a:ahLst/>
              <a:cxnLst/>
              <a:rect l="l" t="t" r="r" b="b"/>
              <a:pathLst>
                <a:path w="3620" h="16378" extrusionOk="0">
                  <a:moveTo>
                    <a:pt x="2306" y="0"/>
                  </a:moveTo>
                  <a:cubicBezTo>
                    <a:pt x="1150" y="0"/>
                    <a:pt x="784" y="2246"/>
                    <a:pt x="585" y="4353"/>
                  </a:cubicBezTo>
                  <a:cubicBezTo>
                    <a:pt x="380" y="6513"/>
                    <a:pt x="1" y="16290"/>
                    <a:pt x="1081" y="16377"/>
                  </a:cubicBezTo>
                  <a:cubicBezTo>
                    <a:pt x="1086" y="16378"/>
                    <a:pt x="1091" y="16378"/>
                    <a:pt x="1096" y="16378"/>
                  </a:cubicBezTo>
                  <a:cubicBezTo>
                    <a:pt x="2199" y="16378"/>
                    <a:pt x="3183" y="6766"/>
                    <a:pt x="3386" y="4616"/>
                  </a:cubicBezTo>
                  <a:cubicBezTo>
                    <a:pt x="3591" y="2427"/>
                    <a:pt x="3620" y="92"/>
                    <a:pt x="2394" y="4"/>
                  </a:cubicBezTo>
                  <a:cubicBezTo>
                    <a:pt x="2364" y="2"/>
                    <a:pt x="2335" y="0"/>
                    <a:pt x="2306"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1168;p48">
              <a:extLst>
                <a:ext uri="{FF2B5EF4-FFF2-40B4-BE49-F238E27FC236}">
                  <a16:creationId xmlns:a16="http://schemas.microsoft.com/office/drawing/2014/main" id="{54591602-B8D6-F6E3-47EA-C65AC174AE08}"/>
                </a:ext>
              </a:extLst>
            </p:cNvPr>
            <p:cNvSpPr/>
            <p:nvPr/>
          </p:nvSpPr>
          <p:spPr>
            <a:xfrm>
              <a:off x="6238550" y="2509450"/>
              <a:ext cx="228400" cy="453850"/>
            </a:xfrm>
            <a:custGeom>
              <a:avLst/>
              <a:gdLst/>
              <a:ahLst/>
              <a:cxnLst/>
              <a:rect l="l" t="t" r="r" b="b"/>
              <a:pathLst>
                <a:path w="9136" h="18154" extrusionOk="0">
                  <a:moveTo>
                    <a:pt x="4524" y="1"/>
                  </a:moveTo>
                  <a:lnTo>
                    <a:pt x="2248" y="438"/>
                  </a:lnTo>
                  <a:cubicBezTo>
                    <a:pt x="934" y="672"/>
                    <a:pt x="0" y="1839"/>
                    <a:pt x="59" y="3153"/>
                  </a:cubicBezTo>
                  <a:lnTo>
                    <a:pt x="876" y="12521"/>
                  </a:lnTo>
                  <a:lnTo>
                    <a:pt x="584" y="18154"/>
                  </a:lnTo>
                  <a:lnTo>
                    <a:pt x="8785" y="18154"/>
                  </a:lnTo>
                  <a:lnTo>
                    <a:pt x="9135" y="4933"/>
                  </a:lnTo>
                  <a:lnTo>
                    <a:pt x="8522" y="1226"/>
                  </a:lnTo>
                  <a:lnTo>
                    <a:pt x="4524" y="1"/>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1169;p48">
              <a:extLst>
                <a:ext uri="{FF2B5EF4-FFF2-40B4-BE49-F238E27FC236}">
                  <a16:creationId xmlns:a16="http://schemas.microsoft.com/office/drawing/2014/main" id="{61CCF078-7E92-A8E8-D04E-2687E524AD95}"/>
                </a:ext>
              </a:extLst>
            </p:cNvPr>
            <p:cNvSpPr/>
            <p:nvPr/>
          </p:nvSpPr>
          <p:spPr>
            <a:xfrm>
              <a:off x="6172875" y="2527925"/>
              <a:ext cx="135000" cy="273675"/>
            </a:xfrm>
            <a:custGeom>
              <a:avLst/>
              <a:gdLst/>
              <a:ahLst/>
              <a:cxnLst/>
              <a:rect l="l" t="t" r="r" b="b"/>
              <a:pathLst>
                <a:path w="5400" h="10947" extrusionOk="0">
                  <a:moveTo>
                    <a:pt x="4057" y="1"/>
                  </a:moveTo>
                  <a:cubicBezTo>
                    <a:pt x="3136" y="1"/>
                    <a:pt x="2363" y="1476"/>
                    <a:pt x="1781" y="3406"/>
                  </a:cubicBezTo>
                  <a:cubicBezTo>
                    <a:pt x="1168" y="5536"/>
                    <a:pt x="1" y="10644"/>
                    <a:pt x="876" y="10936"/>
                  </a:cubicBezTo>
                  <a:cubicBezTo>
                    <a:pt x="899" y="10943"/>
                    <a:pt x="922" y="10946"/>
                    <a:pt x="946" y="10946"/>
                  </a:cubicBezTo>
                  <a:cubicBezTo>
                    <a:pt x="1829" y="10946"/>
                    <a:pt x="3785" y="6327"/>
                    <a:pt x="4495" y="4282"/>
                  </a:cubicBezTo>
                  <a:cubicBezTo>
                    <a:pt x="5196" y="2151"/>
                    <a:pt x="5400" y="371"/>
                    <a:pt x="4349" y="50"/>
                  </a:cubicBezTo>
                  <a:cubicBezTo>
                    <a:pt x="4250" y="17"/>
                    <a:pt x="4153" y="1"/>
                    <a:pt x="4057"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1170;p48">
              <a:extLst>
                <a:ext uri="{FF2B5EF4-FFF2-40B4-BE49-F238E27FC236}">
                  <a16:creationId xmlns:a16="http://schemas.microsoft.com/office/drawing/2014/main" id="{9456FFF4-25B2-5B85-8EB2-3ACDFCB155D7}"/>
                </a:ext>
              </a:extLst>
            </p:cNvPr>
            <p:cNvSpPr/>
            <p:nvPr/>
          </p:nvSpPr>
          <p:spPr>
            <a:xfrm>
              <a:off x="6330475" y="2464950"/>
              <a:ext cx="67875" cy="75175"/>
            </a:xfrm>
            <a:custGeom>
              <a:avLst/>
              <a:gdLst/>
              <a:ahLst/>
              <a:cxnLst/>
              <a:rect l="l" t="t" r="r" b="b"/>
              <a:pathLst>
                <a:path w="2715" h="3007" extrusionOk="0">
                  <a:moveTo>
                    <a:pt x="1" y="0"/>
                  </a:moveTo>
                  <a:lnTo>
                    <a:pt x="1" y="2656"/>
                  </a:lnTo>
                  <a:cubicBezTo>
                    <a:pt x="1" y="2656"/>
                    <a:pt x="555" y="3006"/>
                    <a:pt x="1868" y="3006"/>
                  </a:cubicBezTo>
                  <a:cubicBezTo>
                    <a:pt x="2569" y="3006"/>
                    <a:pt x="2715" y="2656"/>
                    <a:pt x="2715" y="2656"/>
                  </a:cubicBezTo>
                  <a:lnTo>
                    <a:pt x="2715" y="1664"/>
                  </a:lnTo>
                  <a:lnTo>
                    <a:pt x="1"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1171;p48">
              <a:extLst>
                <a:ext uri="{FF2B5EF4-FFF2-40B4-BE49-F238E27FC236}">
                  <a16:creationId xmlns:a16="http://schemas.microsoft.com/office/drawing/2014/main" id="{3879D40A-AC7E-172A-8921-24502990E8CA}"/>
                </a:ext>
              </a:extLst>
            </p:cNvPr>
            <p:cNvSpPr/>
            <p:nvPr/>
          </p:nvSpPr>
          <p:spPr>
            <a:xfrm>
              <a:off x="6321000" y="2317550"/>
              <a:ext cx="137925" cy="195500"/>
            </a:xfrm>
            <a:custGeom>
              <a:avLst/>
              <a:gdLst/>
              <a:ahLst/>
              <a:cxnLst/>
              <a:rect l="l" t="t" r="r" b="b"/>
              <a:pathLst>
                <a:path w="5517" h="7820" extrusionOk="0">
                  <a:moveTo>
                    <a:pt x="2890" y="1"/>
                  </a:moveTo>
                  <a:cubicBezTo>
                    <a:pt x="380" y="1"/>
                    <a:pt x="0" y="2219"/>
                    <a:pt x="59" y="3912"/>
                  </a:cubicBezTo>
                  <a:lnTo>
                    <a:pt x="59" y="4204"/>
                  </a:lnTo>
                  <a:lnTo>
                    <a:pt x="59" y="4291"/>
                  </a:lnTo>
                  <a:cubicBezTo>
                    <a:pt x="0" y="5867"/>
                    <a:pt x="1022" y="7560"/>
                    <a:pt x="2539" y="7793"/>
                  </a:cubicBezTo>
                  <a:lnTo>
                    <a:pt x="2627" y="7793"/>
                  </a:lnTo>
                  <a:cubicBezTo>
                    <a:pt x="2734" y="7803"/>
                    <a:pt x="2935" y="7819"/>
                    <a:pt x="3172" y="7819"/>
                  </a:cubicBezTo>
                  <a:cubicBezTo>
                    <a:pt x="3645" y="7819"/>
                    <a:pt x="4261" y="7754"/>
                    <a:pt x="4553" y="7443"/>
                  </a:cubicBezTo>
                  <a:cubicBezTo>
                    <a:pt x="5108" y="6801"/>
                    <a:pt x="5429" y="6013"/>
                    <a:pt x="5516" y="5167"/>
                  </a:cubicBezTo>
                  <a:cubicBezTo>
                    <a:pt x="5487" y="4787"/>
                    <a:pt x="5458" y="4408"/>
                    <a:pt x="5370" y="4028"/>
                  </a:cubicBezTo>
                  <a:cubicBezTo>
                    <a:pt x="5370" y="3795"/>
                    <a:pt x="5516" y="3095"/>
                    <a:pt x="5516" y="2803"/>
                  </a:cubicBezTo>
                  <a:cubicBezTo>
                    <a:pt x="5516" y="1402"/>
                    <a:pt x="4582" y="1"/>
                    <a:pt x="289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1172;p48">
              <a:extLst>
                <a:ext uri="{FF2B5EF4-FFF2-40B4-BE49-F238E27FC236}">
                  <a16:creationId xmlns:a16="http://schemas.microsoft.com/office/drawing/2014/main" id="{9D3ABFEE-0D22-D436-FFF2-F690BC6F8B29}"/>
                </a:ext>
              </a:extLst>
            </p:cNvPr>
            <p:cNvSpPr/>
            <p:nvPr/>
          </p:nvSpPr>
          <p:spPr>
            <a:xfrm>
              <a:off x="6325425" y="2414725"/>
              <a:ext cx="23325" cy="42225"/>
            </a:xfrm>
            <a:custGeom>
              <a:avLst/>
              <a:gdLst/>
              <a:ahLst/>
              <a:cxnLst/>
              <a:rect l="l" t="t" r="r" b="b"/>
              <a:pathLst>
                <a:path w="933" h="1689" extrusionOk="0">
                  <a:moveTo>
                    <a:pt x="355" y="0"/>
                  </a:moveTo>
                  <a:cubicBezTo>
                    <a:pt x="171" y="0"/>
                    <a:pt x="1" y="102"/>
                    <a:pt x="57" y="550"/>
                  </a:cubicBezTo>
                  <a:cubicBezTo>
                    <a:pt x="190" y="1640"/>
                    <a:pt x="783" y="1689"/>
                    <a:pt x="887" y="1689"/>
                  </a:cubicBezTo>
                  <a:cubicBezTo>
                    <a:pt x="898" y="1689"/>
                    <a:pt x="903" y="1688"/>
                    <a:pt x="903" y="1688"/>
                  </a:cubicBezTo>
                  <a:cubicBezTo>
                    <a:pt x="874" y="1513"/>
                    <a:pt x="786" y="1251"/>
                    <a:pt x="757" y="988"/>
                  </a:cubicBezTo>
                  <a:cubicBezTo>
                    <a:pt x="932" y="871"/>
                    <a:pt x="699" y="725"/>
                    <a:pt x="670" y="579"/>
                  </a:cubicBezTo>
                  <a:cubicBezTo>
                    <a:pt x="670" y="550"/>
                    <a:pt x="670" y="521"/>
                    <a:pt x="670" y="492"/>
                  </a:cubicBezTo>
                  <a:cubicBezTo>
                    <a:pt x="640" y="346"/>
                    <a:pt x="640" y="200"/>
                    <a:pt x="640" y="54"/>
                  </a:cubicBezTo>
                  <a:cubicBezTo>
                    <a:pt x="567" y="33"/>
                    <a:pt x="459" y="0"/>
                    <a:pt x="35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1173;p48">
              <a:extLst>
                <a:ext uri="{FF2B5EF4-FFF2-40B4-BE49-F238E27FC236}">
                  <a16:creationId xmlns:a16="http://schemas.microsoft.com/office/drawing/2014/main" id="{C3A63568-C9DA-FFD5-A758-ED57AB8036A0}"/>
                </a:ext>
              </a:extLst>
            </p:cNvPr>
            <p:cNvSpPr/>
            <p:nvPr/>
          </p:nvSpPr>
          <p:spPr>
            <a:xfrm>
              <a:off x="6328300" y="2423550"/>
              <a:ext cx="15325" cy="23250"/>
            </a:xfrm>
            <a:custGeom>
              <a:avLst/>
              <a:gdLst/>
              <a:ahLst/>
              <a:cxnLst/>
              <a:rect l="l" t="t" r="r" b="b"/>
              <a:pathLst>
                <a:path w="613" h="930" extrusionOk="0">
                  <a:moveTo>
                    <a:pt x="259" y="0"/>
                  </a:moveTo>
                  <a:cubicBezTo>
                    <a:pt x="229" y="0"/>
                    <a:pt x="201" y="7"/>
                    <a:pt x="175" y="22"/>
                  </a:cubicBezTo>
                  <a:cubicBezTo>
                    <a:pt x="0" y="110"/>
                    <a:pt x="117" y="489"/>
                    <a:pt x="263" y="722"/>
                  </a:cubicBezTo>
                  <a:cubicBezTo>
                    <a:pt x="341" y="878"/>
                    <a:pt x="431" y="930"/>
                    <a:pt x="492" y="930"/>
                  </a:cubicBezTo>
                  <a:cubicBezTo>
                    <a:pt x="522" y="930"/>
                    <a:pt x="545" y="917"/>
                    <a:pt x="555" y="898"/>
                  </a:cubicBezTo>
                  <a:cubicBezTo>
                    <a:pt x="584" y="839"/>
                    <a:pt x="292" y="693"/>
                    <a:pt x="379" y="606"/>
                  </a:cubicBezTo>
                  <a:cubicBezTo>
                    <a:pt x="496" y="489"/>
                    <a:pt x="613" y="460"/>
                    <a:pt x="584" y="401"/>
                  </a:cubicBezTo>
                  <a:cubicBezTo>
                    <a:pt x="584" y="343"/>
                    <a:pt x="555" y="139"/>
                    <a:pt x="555" y="139"/>
                  </a:cubicBezTo>
                  <a:cubicBezTo>
                    <a:pt x="555" y="139"/>
                    <a:pt x="396" y="0"/>
                    <a:pt x="259"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1174;p48">
              <a:extLst>
                <a:ext uri="{FF2B5EF4-FFF2-40B4-BE49-F238E27FC236}">
                  <a16:creationId xmlns:a16="http://schemas.microsoft.com/office/drawing/2014/main" id="{D4410DE2-3E8F-1B8E-82A3-8A8494A25BF1}"/>
                </a:ext>
              </a:extLst>
            </p:cNvPr>
            <p:cNvSpPr/>
            <p:nvPr/>
          </p:nvSpPr>
          <p:spPr>
            <a:xfrm>
              <a:off x="6335575" y="2451075"/>
              <a:ext cx="72275" cy="64425"/>
            </a:xfrm>
            <a:custGeom>
              <a:avLst/>
              <a:gdLst/>
              <a:ahLst/>
              <a:cxnLst/>
              <a:rect l="l" t="t" r="r" b="b"/>
              <a:pathLst>
                <a:path w="2891" h="2577" extrusionOk="0">
                  <a:moveTo>
                    <a:pt x="1" y="1"/>
                  </a:moveTo>
                  <a:cubicBezTo>
                    <a:pt x="1" y="1"/>
                    <a:pt x="1" y="380"/>
                    <a:pt x="176" y="526"/>
                  </a:cubicBezTo>
                  <a:cubicBezTo>
                    <a:pt x="351" y="672"/>
                    <a:pt x="439" y="672"/>
                    <a:pt x="468" y="789"/>
                  </a:cubicBezTo>
                  <a:cubicBezTo>
                    <a:pt x="497" y="876"/>
                    <a:pt x="672" y="2073"/>
                    <a:pt x="1314" y="2394"/>
                  </a:cubicBezTo>
                  <a:cubicBezTo>
                    <a:pt x="1559" y="2534"/>
                    <a:pt x="1861" y="2576"/>
                    <a:pt x="2134" y="2576"/>
                  </a:cubicBezTo>
                  <a:cubicBezTo>
                    <a:pt x="2543" y="2576"/>
                    <a:pt x="2890" y="2482"/>
                    <a:pt x="2890" y="2482"/>
                  </a:cubicBezTo>
                  <a:lnTo>
                    <a:pt x="2890" y="2482"/>
                  </a:lnTo>
                  <a:cubicBezTo>
                    <a:pt x="2875" y="2482"/>
                    <a:pt x="2861" y="2482"/>
                    <a:pt x="2846" y="2482"/>
                  </a:cubicBezTo>
                  <a:cubicBezTo>
                    <a:pt x="2092" y="2482"/>
                    <a:pt x="1105" y="1774"/>
                    <a:pt x="847" y="1431"/>
                  </a:cubicBezTo>
                  <a:cubicBezTo>
                    <a:pt x="614" y="1051"/>
                    <a:pt x="468" y="643"/>
                    <a:pt x="409" y="205"/>
                  </a:cubicBezTo>
                  <a:cubicBezTo>
                    <a:pt x="391" y="209"/>
                    <a:pt x="371" y="211"/>
                    <a:pt x="352" y="211"/>
                  </a:cubicBezTo>
                  <a:cubicBezTo>
                    <a:pt x="220" y="211"/>
                    <a:pt x="77" y="128"/>
                    <a:pt x="1"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1175;p48">
              <a:extLst>
                <a:ext uri="{FF2B5EF4-FFF2-40B4-BE49-F238E27FC236}">
                  <a16:creationId xmlns:a16="http://schemas.microsoft.com/office/drawing/2014/main" id="{6E5CAA0E-8A1A-73AD-9B25-A3B7A9E241E0}"/>
                </a:ext>
              </a:extLst>
            </p:cNvPr>
            <p:cNvSpPr/>
            <p:nvPr/>
          </p:nvSpPr>
          <p:spPr>
            <a:xfrm>
              <a:off x="6391025" y="3638925"/>
              <a:ext cx="98525" cy="38700"/>
            </a:xfrm>
            <a:custGeom>
              <a:avLst/>
              <a:gdLst/>
              <a:ahLst/>
              <a:cxnLst/>
              <a:rect l="l" t="t" r="r" b="b"/>
              <a:pathLst>
                <a:path w="3941" h="1548" extrusionOk="0">
                  <a:moveTo>
                    <a:pt x="1869" y="0"/>
                  </a:moveTo>
                  <a:cubicBezTo>
                    <a:pt x="1723" y="117"/>
                    <a:pt x="1519" y="497"/>
                    <a:pt x="1285" y="555"/>
                  </a:cubicBezTo>
                  <a:cubicBezTo>
                    <a:pt x="847" y="526"/>
                    <a:pt x="410" y="438"/>
                    <a:pt x="1" y="321"/>
                  </a:cubicBezTo>
                  <a:lnTo>
                    <a:pt x="1" y="1372"/>
                  </a:lnTo>
                  <a:cubicBezTo>
                    <a:pt x="1" y="1460"/>
                    <a:pt x="89" y="1547"/>
                    <a:pt x="176" y="1547"/>
                  </a:cubicBezTo>
                  <a:lnTo>
                    <a:pt x="3503" y="1547"/>
                  </a:lnTo>
                  <a:cubicBezTo>
                    <a:pt x="3795" y="1547"/>
                    <a:pt x="3941" y="1197"/>
                    <a:pt x="3707" y="993"/>
                  </a:cubicBezTo>
                  <a:cubicBezTo>
                    <a:pt x="3124" y="613"/>
                    <a:pt x="2511" y="292"/>
                    <a:pt x="1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1176;p48">
              <a:extLst>
                <a:ext uri="{FF2B5EF4-FFF2-40B4-BE49-F238E27FC236}">
                  <a16:creationId xmlns:a16="http://schemas.microsoft.com/office/drawing/2014/main" id="{B4A24700-02DA-5ABB-0115-C1859EE358D2}"/>
                </a:ext>
              </a:extLst>
            </p:cNvPr>
            <p:cNvSpPr/>
            <p:nvPr/>
          </p:nvSpPr>
          <p:spPr>
            <a:xfrm>
              <a:off x="6229800" y="3644025"/>
              <a:ext cx="68600" cy="41350"/>
            </a:xfrm>
            <a:custGeom>
              <a:avLst/>
              <a:gdLst/>
              <a:ahLst/>
              <a:cxnLst/>
              <a:rect l="l" t="t" r="r" b="b"/>
              <a:pathLst>
                <a:path w="2744" h="1654" extrusionOk="0">
                  <a:moveTo>
                    <a:pt x="0" y="1"/>
                  </a:moveTo>
                  <a:lnTo>
                    <a:pt x="0" y="905"/>
                  </a:lnTo>
                  <a:cubicBezTo>
                    <a:pt x="58" y="1139"/>
                    <a:pt x="234" y="1343"/>
                    <a:pt x="438" y="1489"/>
                  </a:cubicBezTo>
                  <a:cubicBezTo>
                    <a:pt x="715" y="1606"/>
                    <a:pt x="1080" y="1653"/>
                    <a:pt x="1437" y="1653"/>
                  </a:cubicBezTo>
                  <a:cubicBezTo>
                    <a:pt x="2057" y="1653"/>
                    <a:pt x="2648" y="1510"/>
                    <a:pt x="2685" y="1343"/>
                  </a:cubicBezTo>
                  <a:cubicBezTo>
                    <a:pt x="2743" y="1110"/>
                    <a:pt x="2306" y="526"/>
                    <a:pt x="2014" y="117"/>
                  </a:cubicBezTo>
                  <a:cubicBezTo>
                    <a:pt x="1952" y="68"/>
                    <a:pt x="1776" y="50"/>
                    <a:pt x="1582" y="50"/>
                  </a:cubicBezTo>
                  <a:cubicBezTo>
                    <a:pt x="1317" y="50"/>
                    <a:pt x="1018" y="84"/>
                    <a:pt x="934" y="117"/>
                  </a:cubicBezTo>
                  <a:cubicBezTo>
                    <a:pt x="759" y="234"/>
                    <a:pt x="584" y="293"/>
                    <a:pt x="409" y="380"/>
                  </a:cubicBezTo>
                  <a:cubicBezTo>
                    <a:pt x="263" y="263"/>
                    <a:pt x="117" y="117"/>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1177;p48">
              <a:extLst>
                <a:ext uri="{FF2B5EF4-FFF2-40B4-BE49-F238E27FC236}">
                  <a16:creationId xmlns:a16="http://schemas.microsoft.com/office/drawing/2014/main" id="{55E722DB-8A7A-8330-9CC8-F55AB9955813}"/>
                </a:ext>
              </a:extLst>
            </p:cNvPr>
            <p:cNvSpPr/>
            <p:nvPr/>
          </p:nvSpPr>
          <p:spPr>
            <a:xfrm>
              <a:off x="6221775" y="3002675"/>
              <a:ext cx="134275" cy="622400"/>
            </a:xfrm>
            <a:custGeom>
              <a:avLst/>
              <a:gdLst/>
              <a:ahLst/>
              <a:cxnLst/>
              <a:rect l="l" t="t" r="r" b="b"/>
              <a:pathLst>
                <a:path w="5371" h="24896" extrusionOk="0">
                  <a:moveTo>
                    <a:pt x="1051" y="1"/>
                  </a:moveTo>
                  <a:lnTo>
                    <a:pt x="0" y="24896"/>
                  </a:lnTo>
                  <a:lnTo>
                    <a:pt x="2335" y="24896"/>
                  </a:lnTo>
                  <a:lnTo>
                    <a:pt x="5370" y="614"/>
                  </a:lnTo>
                  <a:lnTo>
                    <a:pt x="53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1178;p48">
              <a:extLst>
                <a:ext uri="{FF2B5EF4-FFF2-40B4-BE49-F238E27FC236}">
                  <a16:creationId xmlns:a16="http://schemas.microsoft.com/office/drawing/2014/main" id="{3FA9D0F2-C364-D16A-5FFC-0E40725347BB}"/>
                </a:ext>
              </a:extLst>
            </p:cNvPr>
            <p:cNvSpPr/>
            <p:nvPr/>
          </p:nvSpPr>
          <p:spPr>
            <a:xfrm>
              <a:off x="6356025" y="3002675"/>
              <a:ext cx="107275" cy="622400"/>
            </a:xfrm>
            <a:custGeom>
              <a:avLst/>
              <a:gdLst/>
              <a:ahLst/>
              <a:cxnLst/>
              <a:rect l="l" t="t" r="r" b="b"/>
              <a:pathLst>
                <a:path w="4291" h="24896" extrusionOk="0">
                  <a:moveTo>
                    <a:pt x="0" y="1"/>
                  </a:moveTo>
                  <a:lnTo>
                    <a:pt x="0" y="614"/>
                  </a:lnTo>
                  <a:lnTo>
                    <a:pt x="992" y="24896"/>
                  </a:lnTo>
                  <a:lnTo>
                    <a:pt x="3298" y="24896"/>
                  </a:lnTo>
                  <a:lnTo>
                    <a:pt x="42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1179;p48">
              <a:extLst>
                <a:ext uri="{FF2B5EF4-FFF2-40B4-BE49-F238E27FC236}">
                  <a16:creationId xmlns:a16="http://schemas.microsoft.com/office/drawing/2014/main" id="{ADAAEFCF-0007-6CDE-30DB-2496958BF7FC}"/>
                </a:ext>
              </a:extLst>
            </p:cNvPr>
            <p:cNvSpPr/>
            <p:nvPr/>
          </p:nvSpPr>
          <p:spPr>
            <a:xfrm>
              <a:off x="6454525" y="2538650"/>
              <a:ext cx="64225" cy="172925"/>
            </a:xfrm>
            <a:custGeom>
              <a:avLst/>
              <a:gdLst/>
              <a:ahLst/>
              <a:cxnLst/>
              <a:rect l="l" t="t" r="r" b="b"/>
              <a:pathLst>
                <a:path w="2569" h="6917" extrusionOk="0">
                  <a:moveTo>
                    <a:pt x="0" y="0"/>
                  </a:moveTo>
                  <a:lnTo>
                    <a:pt x="0" y="0"/>
                  </a:lnTo>
                  <a:cubicBezTo>
                    <a:pt x="438" y="992"/>
                    <a:pt x="701" y="2101"/>
                    <a:pt x="788" y="3210"/>
                  </a:cubicBezTo>
                  <a:lnTo>
                    <a:pt x="788" y="6917"/>
                  </a:lnTo>
                  <a:cubicBezTo>
                    <a:pt x="2247" y="6654"/>
                    <a:pt x="2568" y="6100"/>
                    <a:pt x="2568" y="6100"/>
                  </a:cubicBezTo>
                  <a:cubicBezTo>
                    <a:pt x="2393" y="4932"/>
                    <a:pt x="2131" y="3794"/>
                    <a:pt x="1810" y="2685"/>
                  </a:cubicBezTo>
                  <a:cubicBezTo>
                    <a:pt x="1313" y="1109"/>
                    <a:pt x="730" y="26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1180;p48">
              <a:extLst>
                <a:ext uri="{FF2B5EF4-FFF2-40B4-BE49-F238E27FC236}">
                  <a16:creationId xmlns:a16="http://schemas.microsoft.com/office/drawing/2014/main" id="{955DF9F4-F259-7476-9214-82DFFC68601F}"/>
                </a:ext>
              </a:extLst>
            </p:cNvPr>
            <p:cNvSpPr/>
            <p:nvPr/>
          </p:nvSpPr>
          <p:spPr>
            <a:xfrm>
              <a:off x="6194775" y="2523325"/>
              <a:ext cx="121125" cy="188250"/>
            </a:xfrm>
            <a:custGeom>
              <a:avLst/>
              <a:gdLst/>
              <a:ahLst/>
              <a:cxnLst/>
              <a:rect l="l" t="t" r="r" b="b"/>
              <a:pathLst>
                <a:path w="4845" h="7530" extrusionOk="0">
                  <a:moveTo>
                    <a:pt x="3240" y="0"/>
                  </a:moveTo>
                  <a:cubicBezTo>
                    <a:pt x="2948" y="88"/>
                    <a:pt x="2685" y="204"/>
                    <a:pt x="2423" y="380"/>
                  </a:cubicBezTo>
                  <a:cubicBezTo>
                    <a:pt x="1605" y="963"/>
                    <a:pt x="584" y="3794"/>
                    <a:pt x="0" y="6363"/>
                  </a:cubicBezTo>
                  <a:cubicBezTo>
                    <a:pt x="0" y="6363"/>
                    <a:pt x="292" y="7034"/>
                    <a:pt x="2423" y="7472"/>
                  </a:cubicBezTo>
                  <a:lnTo>
                    <a:pt x="2685" y="7530"/>
                  </a:lnTo>
                  <a:cubicBezTo>
                    <a:pt x="2685" y="7530"/>
                    <a:pt x="4057" y="4320"/>
                    <a:pt x="4495" y="2568"/>
                  </a:cubicBezTo>
                  <a:cubicBezTo>
                    <a:pt x="4845" y="1080"/>
                    <a:pt x="4290" y="117"/>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1181;p48">
              <a:extLst>
                <a:ext uri="{FF2B5EF4-FFF2-40B4-BE49-F238E27FC236}">
                  <a16:creationId xmlns:a16="http://schemas.microsoft.com/office/drawing/2014/main" id="{69679399-5C0C-76AE-F786-6050CCF303A1}"/>
                </a:ext>
              </a:extLst>
            </p:cNvPr>
            <p:cNvSpPr/>
            <p:nvPr/>
          </p:nvSpPr>
          <p:spPr>
            <a:xfrm>
              <a:off x="6243650" y="2515300"/>
              <a:ext cx="230600" cy="487400"/>
            </a:xfrm>
            <a:custGeom>
              <a:avLst/>
              <a:gdLst/>
              <a:ahLst/>
              <a:cxnLst/>
              <a:rect l="l" t="t" r="r" b="b"/>
              <a:pathLst>
                <a:path w="9224" h="19496" extrusionOk="0">
                  <a:moveTo>
                    <a:pt x="3036" y="0"/>
                  </a:moveTo>
                  <a:cubicBezTo>
                    <a:pt x="2423" y="29"/>
                    <a:pt x="1839" y="146"/>
                    <a:pt x="1256" y="321"/>
                  </a:cubicBezTo>
                  <a:cubicBezTo>
                    <a:pt x="2335" y="438"/>
                    <a:pt x="2890" y="1401"/>
                    <a:pt x="2510" y="2889"/>
                  </a:cubicBezTo>
                  <a:cubicBezTo>
                    <a:pt x="2102" y="4641"/>
                    <a:pt x="701" y="7851"/>
                    <a:pt x="701" y="7851"/>
                  </a:cubicBezTo>
                  <a:lnTo>
                    <a:pt x="468" y="7793"/>
                  </a:lnTo>
                  <a:lnTo>
                    <a:pt x="176" y="8435"/>
                  </a:lnTo>
                  <a:cubicBezTo>
                    <a:pt x="351" y="9836"/>
                    <a:pt x="468" y="11236"/>
                    <a:pt x="468" y="12637"/>
                  </a:cubicBezTo>
                  <a:cubicBezTo>
                    <a:pt x="380" y="14243"/>
                    <a:pt x="1" y="19496"/>
                    <a:pt x="1" y="19496"/>
                  </a:cubicBezTo>
                  <a:lnTo>
                    <a:pt x="8990" y="19496"/>
                  </a:lnTo>
                  <a:cubicBezTo>
                    <a:pt x="8990" y="19496"/>
                    <a:pt x="9136" y="12462"/>
                    <a:pt x="9194" y="7851"/>
                  </a:cubicBezTo>
                  <a:cubicBezTo>
                    <a:pt x="9223" y="6041"/>
                    <a:pt x="9223" y="4641"/>
                    <a:pt x="9194" y="4144"/>
                  </a:cubicBezTo>
                  <a:cubicBezTo>
                    <a:pt x="9136" y="3035"/>
                    <a:pt x="8873" y="1926"/>
                    <a:pt x="8406" y="934"/>
                  </a:cubicBezTo>
                  <a:lnTo>
                    <a:pt x="6217" y="321"/>
                  </a:lnTo>
                  <a:lnTo>
                    <a:pt x="6217" y="321"/>
                  </a:lnTo>
                  <a:cubicBezTo>
                    <a:pt x="6217" y="321"/>
                    <a:pt x="6839" y="1227"/>
                    <a:pt x="5215" y="1227"/>
                  </a:cubicBezTo>
                  <a:cubicBezTo>
                    <a:pt x="5190" y="1227"/>
                    <a:pt x="5164" y="1226"/>
                    <a:pt x="5137" y="1226"/>
                  </a:cubicBezTo>
                  <a:cubicBezTo>
                    <a:pt x="3415" y="1226"/>
                    <a:pt x="3036" y="0"/>
                    <a:pt x="30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1182;p48">
              <a:extLst>
                <a:ext uri="{FF2B5EF4-FFF2-40B4-BE49-F238E27FC236}">
                  <a16:creationId xmlns:a16="http://schemas.microsoft.com/office/drawing/2014/main" id="{C6847EE8-943B-4D2F-81BA-61F9D9E8C314}"/>
                </a:ext>
              </a:extLst>
            </p:cNvPr>
            <p:cNvSpPr/>
            <p:nvPr/>
          </p:nvSpPr>
          <p:spPr>
            <a:xfrm rot="770968">
              <a:off x="6781755" y="2552322"/>
              <a:ext cx="213084" cy="205059"/>
            </a:xfrm>
            <a:custGeom>
              <a:avLst/>
              <a:gdLst/>
              <a:ahLst/>
              <a:cxnLst/>
              <a:rect l="l" t="t" r="r" b="b"/>
              <a:pathLst>
                <a:path w="8523" h="8202" extrusionOk="0">
                  <a:moveTo>
                    <a:pt x="1" y="0"/>
                  </a:moveTo>
                  <a:lnTo>
                    <a:pt x="5925" y="8201"/>
                  </a:lnTo>
                  <a:lnTo>
                    <a:pt x="8523" y="88"/>
                  </a:lnTo>
                  <a:lnTo>
                    <a:pt x="1" y="0"/>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1183;p48">
              <a:extLst>
                <a:ext uri="{FF2B5EF4-FFF2-40B4-BE49-F238E27FC236}">
                  <a16:creationId xmlns:a16="http://schemas.microsoft.com/office/drawing/2014/main" id="{F9E36E5D-4DCE-F9E0-5082-6FC984C43309}"/>
                </a:ext>
              </a:extLst>
            </p:cNvPr>
            <p:cNvSpPr/>
            <p:nvPr/>
          </p:nvSpPr>
          <p:spPr>
            <a:xfrm rot="770968">
              <a:off x="5877351" y="2486725"/>
              <a:ext cx="959542" cy="745007"/>
            </a:xfrm>
            <a:custGeom>
              <a:avLst/>
              <a:gdLst/>
              <a:ahLst/>
              <a:cxnLst/>
              <a:rect l="l" t="t" r="r" b="b"/>
              <a:pathLst>
                <a:path w="38380" h="29799" extrusionOk="0">
                  <a:moveTo>
                    <a:pt x="35257" y="0"/>
                  </a:moveTo>
                  <a:lnTo>
                    <a:pt x="35227" y="59"/>
                  </a:lnTo>
                  <a:lnTo>
                    <a:pt x="1" y="25479"/>
                  </a:lnTo>
                  <a:lnTo>
                    <a:pt x="3095" y="29798"/>
                  </a:lnTo>
                  <a:lnTo>
                    <a:pt x="3124" y="29798"/>
                  </a:lnTo>
                  <a:lnTo>
                    <a:pt x="38350" y="4378"/>
                  </a:lnTo>
                  <a:lnTo>
                    <a:pt x="38379" y="4349"/>
                  </a:lnTo>
                  <a:lnTo>
                    <a:pt x="35257" y="0"/>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1184;p48">
              <a:extLst>
                <a:ext uri="{FF2B5EF4-FFF2-40B4-BE49-F238E27FC236}">
                  <a16:creationId xmlns:a16="http://schemas.microsoft.com/office/drawing/2014/main" id="{014837A0-B10C-4334-57DA-FF326B40BCEF}"/>
                </a:ext>
              </a:extLst>
            </p:cNvPr>
            <p:cNvSpPr/>
            <p:nvPr/>
          </p:nvSpPr>
          <p:spPr>
            <a:xfrm>
              <a:off x="6614475" y="2783575"/>
              <a:ext cx="44300" cy="59100"/>
            </a:xfrm>
            <a:custGeom>
              <a:avLst/>
              <a:gdLst/>
              <a:ahLst/>
              <a:cxnLst/>
              <a:rect l="l" t="t" r="r" b="b"/>
              <a:pathLst>
                <a:path w="1772" h="2364" extrusionOk="0">
                  <a:moveTo>
                    <a:pt x="1460" y="1"/>
                  </a:moveTo>
                  <a:cubicBezTo>
                    <a:pt x="1439" y="1"/>
                    <a:pt x="1417" y="4"/>
                    <a:pt x="1395" y="9"/>
                  </a:cubicBezTo>
                  <a:cubicBezTo>
                    <a:pt x="1132" y="68"/>
                    <a:pt x="315" y="710"/>
                    <a:pt x="344" y="1002"/>
                  </a:cubicBezTo>
                  <a:cubicBezTo>
                    <a:pt x="344" y="1206"/>
                    <a:pt x="344" y="1439"/>
                    <a:pt x="344" y="1673"/>
                  </a:cubicBezTo>
                  <a:cubicBezTo>
                    <a:pt x="315" y="1760"/>
                    <a:pt x="81" y="1877"/>
                    <a:pt x="23" y="2023"/>
                  </a:cubicBezTo>
                  <a:cubicBezTo>
                    <a:pt x="1" y="2134"/>
                    <a:pt x="300" y="2364"/>
                    <a:pt x="676" y="2364"/>
                  </a:cubicBezTo>
                  <a:cubicBezTo>
                    <a:pt x="794" y="2364"/>
                    <a:pt x="919" y="2341"/>
                    <a:pt x="1044" y="2286"/>
                  </a:cubicBezTo>
                  <a:cubicBezTo>
                    <a:pt x="1482" y="2081"/>
                    <a:pt x="1716" y="1614"/>
                    <a:pt x="1745" y="914"/>
                  </a:cubicBezTo>
                  <a:cubicBezTo>
                    <a:pt x="1771" y="255"/>
                    <a:pt x="1655" y="1"/>
                    <a:pt x="146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1185;p48">
              <a:extLst>
                <a:ext uri="{FF2B5EF4-FFF2-40B4-BE49-F238E27FC236}">
                  <a16:creationId xmlns:a16="http://schemas.microsoft.com/office/drawing/2014/main" id="{E030024A-B440-979D-DBB1-A1E16C4A2919}"/>
                </a:ext>
              </a:extLst>
            </p:cNvPr>
            <p:cNvSpPr/>
            <p:nvPr/>
          </p:nvSpPr>
          <p:spPr>
            <a:xfrm>
              <a:off x="6300575" y="2298900"/>
              <a:ext cx="174400" cy="169275"/>
            </a:xfrm>
            <a:custGeom>
              <a:avLst/>
              <a:gdLst/>
              <a:ahLst/>
              <a:cxnLst/>
              <a:rect l="l" t="t" r="r" b="b"/>
              <a:pathLst>
                <a:path w="6976" h="6771" extrusionOk="0">
                  <a:moveTo>
                    <a:pt x="4606" y="0"/>
                  </a:moveTo>
                  <a:cubicBezTo>
                    <a:pt x="4516" y="0"/>
                    <a:pt x="4430" y="15"/>
                    <a:pt x="4349" y="46"/>
                  </a:cubicBezTo>
                  <a:cubicBezTo>
                    <a:pt x="4232" y="76"/>
                    <a:pt x="4144" y="163"/>
                    <a:pt x="4057" y="280"/>
                  </a:cubicBezTo>
                  <a:cubicBezTo>
                    <a:pt x="3874" y="98"/>
                    <a:pt x="3635" y="6"/>
                    <a:pt x="3396" y="6"/>
                  </a:cubicBezTo>
                  <a:cubicBezTo>
                    <a:pt x="3252" y="6"/>
                    <a:pt x="3108" y="39"/>
                    <a:pt x="2977" y="105"/>
                  </a:cubicBezTo>
                  <a:cubicBezTo>
                    <a:pt x="2889" y="163"/>
                    <a:pt x="2831" y="251"/>
                    <a:pt x="2802" y="338"/>
                  </a:cubicBezTo>
                  <a:cubicBezTo>
                    <a:pt x="2696" y="268"/>
                    <a:pt x="2568" y="229"/>
                    <a:pt x="2445" y="229"/>
                  </a:cubicBezTo>
                  <a:cubicBezTo>
                    <a:pt x="2365" y="229"/>
                    <a:pt x="2287" y="245"/>
                    <a:pt x="2218" y="280"/>
                  </a:cubicBezTo>
                  <a:cubicBezTo>
                    <a:pt x="1985" y="368"/>
                    <a:pt x="1839" y="572"/>
                    <a:pt x="1839" y="834"/>
                  </a:cubicBezTo>
                  <a:cubicBezTo>
                    <a:pt x="1705" y="737"/>
                    <a:pt x="1550" y="690"/>
                    <a:pt x="1397" y="690"/>
                  </a:cubicBezTo>
                  <a:cubicBezTo>
                    <a:pt x="1183" y="690"/>
                    <a:pt x="970" y="781"/>
                    <a:pt x="817" y="951"/>
                  </a:cubicBezTo>
                  <a:cubicBezTo>
                    <a:pt x="671" y="1185"/>
                    <a:pt x="671" y="1447"/>
                    <a:pt x="788" y="1681"/>
                  </a:cubicBezTo>
                  <a:cubicBezTo>
                    <a:pt x="467" y="1739"/>
                    <a:pt x="233" y="2002"/>
                    <a:pt x="204" y="2352"/>
                  </a:cubicBezTo>
                  <a:cubicBezTo>
                    <a:pt x="204" y="2527"/>
                    <a:pt x="292" y="2702"/>
                    <a:pt x="409" y="2848"/>
                  </a:cubicBezTo>
                  <a:cubicBezTo>
                    <a:pt x="117" y="2965"/>
                    <a:pt x="29" y="3374"/>
                    <a:pt x="292" y="3578"/>
                  </a:cubicBezTo>
                  <a:cubicBezTo>
                    <a:pt x="29" y="3899"/>
                    <a:pt x="0" y="4308"/>
                    <a:pt x="175" y="4687"/>
                  </a:cubicBezTo>
                  <a:cubicBezTo>
                    <a:pt x="263" y="4804"/>
                    <a:pt x="379" y="4920"/>
                    <a:pt x="555" y="5008"/>
                  </a:cubicBezTo>
                  <a:cubicBezTo>
                    <a:pt x="58" y="5329"/>
                    <a:pt x="233" y="6088"/>
                    <a:pt x="817" y="6175"/>
                  </a:cubicBezTo>
                  <a:cubicBezTo>
                    <a:pt x="642" y="6321"/>
                    <a:pt x="642" y="6584"/>
                    <a:pt x="788" y="6730"/>
                  </a:cubicBezTo>
                  <a:cubicBezTo>
                    <a:pt x="840" y="6756"/>
                    <a:pt x="905" y="6771"/>
                    <a:pt x="970" y="6771"/>
                  </a:cubicBezTo>
                  <a:cubicBezTo>
                    <a:pt x="1050" y="6771"/>
                    <a:pt x="1132" y="6749"/>
                    <a:pt x="1197" y="6701"/>
                  </a:cubicBezTo>
                  <a:lnTo>
                    <a:pt x="1401" y="6088"/>
                  </a:lnTo>
                  <a:cubicBezTo>
                    <a:pt x="1313" y="6000"/>
                    <a:pt x="1255" y="5884"/>
                    <a:pt x="1197" y="5767"/>
                  </a:cubicBezTo>
                  <a:cubicBezTo>
                    <a:pt x="1021" y="5475"/>
                    <a:pt x="963" y="5125"/>
                    <a:pt x="1051" y="4804"/>
                  </a:cubicBezTo>
                  <a:cubicBezTo>
                    <a:pt x="1112" y="4665"/>
                    <a:pt x="1248" y="4632"/>
                    <a:pt x="1362" y="4632"/>
                  </a:cubicBezTo>
                  <a:cubicBezTo>
                    <a:pt x="1463" y="4632"/>
                    <a:pt x="1547" y="4658"/>
                    <a:pt x="1547" y="4658"/>
                  </a:cubicBezTo>
                  <a:cubicBezTo>
                    <a:pt x="1547" y="4658"/>
                    <a:pt x="1809" y="5446"/>
                    <a:pt x="1955" y="5446"/>
                  </a:cubicBezTo>
                  <a:cubicBezTo>
                    <a:pt x="2072" y="5446"/>
                    <a:pt x="2131" y="4337"/>
                    <a:pt x="2131" y="4337"/>
                  </a:cubicBezTo>
                  <a:cubicBezTo>
                    <a:pt x="2150" y="4341"/>
                    <a:pt x="2170" y="4342"/>
                    <a:pt x="2190" y="4342"/>
                  </a:cubicBezTo>
                  <a:cubicBezTo>
                    <a:pt x="2322" y="4342"/>
                    <a:pt x="2463" y="4267"/>
                    <a:pt x="2539" y="4191"/>
                  </a:cubicBezTo>
                  <a:cubicBezTo>
                    <a:pt x="2685" y="4016"/>
                    <a:pt x="2714" y="3782"/>
                    <a:pt x="2597" y="3578"/>
                  </a:cubicBezTo>
                  <a:cubicBezTo>
                    <a:pt x="2802" y="3490"/>
                    <a:pt x="2977" y="3315"/>
                    <a:pt x="3035" y="3082"/>
                  </a:cubicBezTo>
                  <a:cubicBezTo>
                    <a:pt x="3064" y="2965"/>
                    <a:pt x="3064" y="2819"/>
                    <a:pt x="3006" y="2673"/>
                  </a:cubicBezTo>
                  <a:lnTo>
                    <a:pt x="3006" y="2673"/>
                  </a:lnTo>
                  <a:cubicBezTo>
                    <a:pt x="3094" y="2717"/>
                    <a:pt x="3188" y="2739"/>
                    <a:pt x="3283" y="2739"/>
                  </a:cubicBezTo>
                  <a:cubicBezTo>
                    <a:pt x="3378" y="2739"/>
                    <a:pt x="3473" y="2717"/>
                    <a:pt x="3561" y="2673"/>
                  </a:cubicBezTo>
                  <a:cubicBezTo>
                    <a:pt x="3707" y="2615"/>
                    <a:pt x="3794" y="2498"/>
                    <a:pt x="3852" y="2352"/>
                  </a:cubicBezTo>
                  <a:cubicBezTo>
                    <a:pt x="4000" y="2648"/>
                    <a:pt x="4273" y="2839"/>
                    <a:pt x="4582" y="2839"/>
                  </a:cubicBezTo>
                  <a:cubicBezTo>
                    <a:pt x="4639" y="2839"/>
                    <a:pt x="4698" y="2833"/>
                    <a:pt x="4757" y="2819"/>
                  </a:cubicBezTo>
                  <a:cubicBezTo>
                    <a:pt x="4961" y="2790"/>
                    <a:pt x="5107" y="2673"/>
                    <a:pt x="5224" y="2498"/>
                  </a:cubicBezTo>
                  <a:cubicBezTo>
                    <a:pt x="5275" y="2599"/>
                    <a:pt x="5392" y="2679"/>
                    <a:pt x="5517" y="2679"/>
                  </a:cubicBezTo>
                  <a:cubicBezTo>
                    <a:pt x="5536" y="2679"/>
                    <a:pt x="5555" y="2677"/>
                    <a:pt x="5574" y="2673"/>
                  </a:cubicBezTo>
                  <a:cubicBezTo>
                    <a:pt x="5691" y="2673"/>
                    <a:pt x="5779" y="2586"/>
                    <a:pt x="5837" y="2498"/>
                  </a:cubicBezTo>
                  <a:cubicBezTo>
                    <a:pt x="5936" y="2646"/>
                    <a:pt x="6082" y="2711"/>
                    <a:pt x="6227" y="2711"/>
                  </a:cubicBezTo>
                  <a:cubicBezTo>
                    <a:pt x="6510" y="2711"/>
                    <a:pt x="6790" y="2466"/>
                    <a:pt x="6713" y="2119"/>
                  </a:cubicBezTo>
                  <a:cubicBezTo>
                    <a:pt x="6888" y="2002"/>
                    <a:pt x="6975" y="1768"/>
                    <a:pt x="6917" y="1564"/>
                  </a:cubicBezTo>
                  <a:cubicBezTo>
                    <a:pt x="6888" y="1389"/>
                    <a:pt x="6713" y="1243"/>
                    <a:pt x="6508" y="1214"/>
                  </a:cubicBezTo>
                  <a:cubicBezTo>
                    <a:pt x="6618" y="797"/>
                    <a:pt x="6299" y="446"/>
                    <a:pt x="5936" y="446"/>
                  </a:cubicBezTo>
                  <a:cubicBezTo>
                    <a:pt x="5815" y="446"/>
                    <a:pt x="5690" y="485"/>
                    <a:pt x="5574" y="572"/>
                  </a:cubicBezTo>
                  <a:cubicBezTo>
                    <a:pt x="5299" y="205"/>
                    <a:pt x="4934" y="0"/>
                    <a:pt x="4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1186;p48">
              <a:extLst>
                <a:ext uri="{FF2B5EF4-FFF2-40B4-BE49-F238E27FC236}">
                  <a16:creationId xmlns:a16="http://schemas.microsoft.com/office/drawing/2014/main" id="{286A7B67-2F05-8A22-8C2C-A5018ACF2EB7}"/>
                </a:ext>
              </a:extLst>
            </p:cNvPr>
            <p:cNvSpPr/>
            <p:nvPr/>
          </p:nvSpPr>
          <p:spPr>
            <a:xfrm>
              <a:off x="6180175" y="2757450"/>
              <a:ext cx="64225" cy="270800"/>
            </a:xfrm>
            <a:custGeom>
              <a:avLst/>
              <a:gdLst/>
              <a:ahLst/>
              <a:cxnLst/>
              <a:rect l="l" t="t" r="r" b="b"/>
              <a:pathLst>
                <a:path w="2569" h="10832" extrusionOk="0">
                  <a:moveTo>
                    <a:pt x="939" y="0"/>
                  </a:moveTo>
                  <a:cubicBezTo>
                    <a:pt x="919" y="0"/>
                    <a:pt x="897" y="1"/>
                    <a:pt x="876" y="4"/>
                  </a:cubicBezTo>
                  <a:cubicBezTo>
                    <a:pt x="0" y="91"/>
                    <a:pt x="0" y="1813"/>
                    <a:pt x="146" y="3447"/>
                  </a:cubicBezTo>
                  <a:cubicBezTo>
                    <a:pt x="292" y="5103"/>
                    <a:pt x="986" y="10832"/>
                    <a:pt x="1769" y="10832"/>
                  </a:cubicBezTo>
                  <a:cubicBezTo>
                    <a:pt x="1773" y="10832"/>
                    <a:pt x="1777" y="10832"/>
                    <a:pt x="1781" y="10831"/>
                  </a:cubicBezTo>
                  <a:cubicBezTo>
                    <a:pt x="2569" y="10773"/>
                    <a:pt x="2306" y="4936"/>
                    <a:pt x="2160" y="3272"/>
                  </a:cubicBezTo>
                  <a:cubicBezTo>
                    <a:pt x="2018" y="1678"/>
                    <a:pt x="1764" y="0"/>
                    <a:pt x="939"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1187;p48">
              <a:extLst>
                <a:ext uri="{FF2B5EF4-FFF2-40B4-BE49-F238E27FC236}">
                  <a16:creationId xmlns:a16="http://schemas.microsoft.com/office/drawing/2014/main" id="{47941213-DACB-40F3-E03F-B7314AEABFBC}"/>
                </a:ext>
              </a:extLst>
            </p:cNvPr>
            <p:cNvSpPr/>
            <p:nvPr/>
          </p:nvSpPr>
          <p:spPr>
            <a:xfrm>
              <a:off x="6199150" y="2990275"/>
              <a:ext cx="66425" cy="97875"/>
            </a:xfrm>
            <a:custGeom>
              <a:avLst/>
              <a:gdLst/>
              <a:ahLst/>
              <a:cxnLst/>
              <a:rect l="l" t="t" r="r" b="b"/>
              <a:pathLst>
                <a:path w="2657" h="3915" extrusionOk="0">
                  <a:moveTo>
                    <a:pt x="934" y="1"/>
                  </a:moveTo>
                  <a:cubicBezTo>
                    <a:pt x="0" y="1"/>
                    <a:pt x="205" y="1664"/>
                    <a:pt x="292" y="2248"/>
                  </a:cubicBezTo>
                  <a:cubicBezTo>
                    <a:pt x="433" y="3122"/>
                    <a:pt x="1391" y="3914"/>
                    <a:pt x="1798" y="3914"/>
                  </a:cubicBezTo>
                  <a:cubicBezTo>
                    <a:pt x="1813" y="3914"/>
                    <a:pt x="1826" y="3914"/>
                    <a:pt x="1839" y="3912"/>
                  </a:cubicBezTo>
                  <a:cubicBezTo>
                    <a:pt x="2189" y="3853"/>
                    <a:pt x="1693" y="1810"/>
                    <a:pt x="1781" y="1723"/>
                  </a:cubicBezTo>
                  <a:cubicBezTo>
                    <a:pt x="1783" y="1719"/>
                    <a:pt x="1785" y="1718"/>
                    <a:pt x="1788" y="1718"/>
                  </a:cubicBezTo>
                  <a:cubicBezTo>
                    <a:pt x="1849" y="1718"/>
                    <a:pt x="1990" y="2688"/>
                    <a:pt x="2309" y="2688"/>
                  </a:cubicBezTo>
                  <a:cubicBezTo>
                    <a:pt x="2317" y="2688"/>
                    <a:pt x="2326" y="2687"/>
                    <a:pt x="2335" y="2686"/>
                  </a:cubicBezTo>
                  <a:cubicBezTo>
                    <a:pt x="2656" y="2598"/>
                    <a:pt x="2393" y="1226"/>
                    <a:pt x="2102" y="730"/>
                  </a:cubicBezTo>
                  <a:cubicBezTo>
                    <a:pt x="1781" y="234"/>
                    <a:pt x="1518" y="1"/>
                    <a:pt x="934"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1188;p48">
            <a:extLst>
              <a:ext uri="{FF2B5EF4-FFF2-40B4-BE49-F238E27FC236}">
                <a16:creationId xmlns:a16="http://schemas.microsoft.com/office/drawing/2014/main" id="{4A463A3D-75ED-3419-417A-1F8C3FA15524}"/>
              </a:ext>
            </a:extLst>
          </p:cNvPr>
          <p:cNvGrpSpPr/>
          <p:nvPr/>
        </p:nvGrpSpPr>
        <p:grpSpPr>
          <a:xfrm>
            <a:off x="6035545" y="3059394"/>
            <a:ext cx="2600578" cy="1711298"/>
            <a:chOff x="2638264" y="3078127"/>
            <a:chExt cx="1861548" cy="1224983"/>
          </a:xfrm>
        </p:grpSpPr>
        <p:sp>
          <p:nvSpPr>
            <p:cNvPr id="761" name="Google Shape;1189;p48">
              <a:extLst>
                <a:ext uri="{FF2B5EF4-FFF2-40B4-BE49-F238E27FC236}">
                  <a16:creationId xmlns:a16="http://schemas.microsoft.com/office/drawing/2014/main" id="{604C5FFA-42D3-511D-B88D-ACC11E71B6D8}"/>
                </a:ext>
              </a:extLst>
            </p:cNvPr>
            <p:cNvSpPr/>
            <p:nvPr/>
          </p:nvSpPr>
          <p:spPr>
            <a:xfrm flipH="1">
              <a:off x="2638264" y="3078127"/>
              <a:ext cx="1549932" cy="988782"/>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66675" dir="378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1190;p48">
              <a:extLst>
                <a:ext uri="{FF2B5EF4-FFF2-40B4-BE49-F238E27FC236}">
                  <a16:creationId xmlns:a16="http://schemas.microsoft.com/office/drawing/2014/main" id="{0A54201E-04FE-A330-5CD0-40F40962B3DE}"/>
                </a:ext>
              </a:extLst>
            </p:cNvPr>
            <p:cNvSpPr/>
            <p:nvPr/>
          </p:nvSpPr>
          <p:spPr>
            <a:xfrm>
              <a:off x="3571640" y="3519823"/>
              <a:ext cx="491995" cy="397129"/>
            </a:xfrm>
            <a:custGeom>
              <a:avLst/>
              <a:gdLst/>
              <a:ahLst/>
              <a:cxnLst/>
              <a:rect l="l" t="t" r="r" b="b"/>
              <a:pathLst>
                <a:path w="8172" h="6596" extrusionOk="0">
                  <a:moveTo>
                    <a:pt x="4086" y="1"/>
                  </a:moveTo>
                  <a:cubicBezTo>
                    <a:pt x="2568" y="1"/>
                    <a:pt x="1080" y="584"/>
                    <a:pt x="0" y="1635"/>
                  </a:cubicBezTo>
                  <a:lnTo>
                    <a:pt x="584" y="2277"/>
                  </a:lnTo>
                  <a:cubicBezTo>
                    <a:pt x="1562" y="1329"/>
                    <a:pt x="2816" y="854"/>
                    <a:pt x="4071" y="854"/>
                  </a:cubicBezTo>
                  <a:cubicBezTo>
                    <a:pt x="5326" y="854"/>
                    <a:pt x="6581" y="1329"/>
                    <a:pt x="7559" y="2277"/>
                  </a:cubicBezTo>
                  <a:lnTo>
                    <a:pt x="8172" y="1635"/>
                  </a:lnTo>
                  <a:cubicBezTo>
                    <a:pt x="7063" y="584"/>
                    <a:pt x="5604" y="1"/>
                    <a:pt x="4086" y="1"/>
                  </a:cubicBezTo>
                  <a:close/>
                  <a:moveTo>
                    <a:pt x="4071" y="1839"/>
                  </a:moveTo>
                  <a:cubicBezTo>
                    <a:pt x="3057" y="1839"/>
                    <a:pt x="2043" y="2219"/>
                    <a:pt x="1255" y="2978"/>
                  </a:cubicBezTo>
                  <a:lnTo>
                    <a:pt x="1868" y="3590"/>
                  </a:lnTo>
                  <a:cubicBezTo>
                    <a:pt x="2481" y="2992"/>
                    <a:pt x="3276" y="2693"/>
                    <a:pt x="4075" y="2693"/>
                  </a:cubicBezTo>
                  <a:cubicBezTo>
                    <a:pt x="4874" y="2693"/>
                    <a:pt x="5677" y="2992"/>
                    <a:pt x="6304" y="3590"/>
                  </a:cubicBezTo>
                  <a:lnTo>
                    <a:pt x="6888" y="2978"/>
                  </a:lnTo>
                  <a:cubicBezTo>
                    <a:pt x="6100" y="2219"/>
                    <a:pt x="5086" y="1839"/>
                    <a:pt x="4071" y="1839"/>
                  </a:cubicBezTo>
                  <a:close/>
                  <a:moveTo>
                    <a:pt x="4086" y="3627"/>
                  </a:moveTo>
                  <a:cubicBezTo>
                    <a:pt x="3517" y="3627"/>
                    <a:pt x="2948" y="3839"/>
                    <a:pt x="2510" y="4262"/>
                  </a:cubicBezTo>
                  <a:lnTo>
                    <a:pt x="3094" y="4875"/>
                  </a:lnTo>
                  <a:cubicBezTo>
                    <a:pt x="3371" y="4612"/>
                    <a:pt x="3729" y="4481"/>
                    <a:pt x="4086" y="4481"/>
                  </a:cubicBezTo>
                  <a:cubicBezTo>
                    <a:pt x="4444" y="4481"/>
                    <a:pt x="4801" y="4612"/>
                    <a:pt x="5078" y="4875"/>
                  </a:cubicBezTo>
                  <a:lnTo>
                    <a:pt x="5662" y="4262"/>
                  </a:lnTo>
                  <a:cubicBezTo>
                    <a:pt x="5224" y="3839"/>
                    <a:pt x="4655" y="3627"/>
                    <a:pt x="4086" y="3627"/>
                  </a:cubicBezTo>
                  <a:close/>
                  <a:moveTo>
                    <a:pt x="4051" y="5253"/>
                  </a:moveTo>
                  <a:cubicBezTo>
                    <a:pt x="3462" y="5253"/>
                    <a:pt x="3189" y="5963"/>
                    <a:pt x="3590" y="6392"/>
                  </a:cubicBezTo>
                  <a:cubicBezTo>
                    <a:pt x="3731" y="6533"/>
                    <a:pt x="3903" y="6596"/>
                    <a:pt x="4070" y="6596"/>
                  </a:cubicBezTo>
                  <a:cubicBezTo>
                    <a:pt x="4422" y="6596"/>
                    <a:pt x="4757" y="6321"/>
                    <a:pt x="4757" y="5925"/>
                  </a:cubicBezTo>
                  <a:cubicBezTo>
                    <a:pt x="4757" y="5546"/>
                    <a:pt x="4465" y="5254"/>
                    <a:pt x="4086" y="5254"/>
                  </a:cubicBezTo>
                  <a:cubicBezTo>
                    <a:pt x="4074" y="5253"/>
                    <a:pt x="4062" y="5253"/>
                    <a:pt x="4051" y="5253"/>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1191;p48">
              <a:extLst>
                <a:ext uri="{FF2B5EF4-FFF2-40B4-BE49-F238E27FC236}">
                  <a16:creationId xmlns:a16="http://schemas.microsoft.com/office/drawing/2014/main" id="{7E35D433-0722-E67C-C11D-AEEE76FC926A}"/>
                </a:ext>
              </a:extLst>
            </p:cNvPr>
            <p:cNvSpPr/>
            <p:nvPr/>
          </p:nvSpPr>
          <p:spPr>
            <a:xfrm rot="-8097910">
              <a:off x="4107234" y="3950792"/>
              <a:ext cx="348957" cy="268135"/>
            </a:xfrm>
            <a:prstGeom prst="rightArrow">
              <a:avLst>
                <a:gd name="adj1" fmla="val 39820"/>
                <a:gd name="adj2" fmla="val 100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1192;p48">
              <a:extLst>
                <a:ext uri="{FF2B5EF4-FFF2-40B4-BE49-F238E27FC236}">
                  <a16:creationId xmlns:a16="http://schemas.microsoft.com/office/drawing/2014/main" id="{E4A44675-B38D-8AFD-7B6E-4D407DF62E1A}"/>
                </a:ext>
              </a:extLst>
            </p:cNvPr>
            <p:cNvGrpSpPr/>
            <p:nvPr/>
          </p:nvGrpSpPr>
          <p:grpSpPr>
            <a:xfrm>
              <a:off x="3705647" y="3185106"/>
              <a:ext cx="357978" cy="86184"/>
              <a:chOff x="3556847" y="2604831"/>
              <a:chExt cx="357978" cy="86184"/>
            </a:xfrm>
          </p:grpSpPr>
          <p:sp>
            <p:nvSpPr>
              <p:cNvPr id="769" name="Google Shape;1193;p48">
                <a:extLst>
                  <a:ext uri="{FF2B5EF4-FFF2-40B4-BE49-F238E27FC236}">
                    <a16:creationId xmlns:a16="http://schemas.microsoft.com/office/drawing/2014/main" id="{3722DC44-FA30-81DB-A651-55E12BBF7420}"/>
                  </a:ext>
                </a:extLst>
              </p:cNvPr>
              <p:cNvSpPr/>
              <p:nvPr/>
            </p:nvSpPr>
            <p:spPr>
              <a:xfrm flipH="1">
                <a:off x="3816134" y="2604831"/>
                <a:ext cx="98691" cy="86184"/>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1194;p48">
                <a:extLst>
                  <a:ext uri="{FF2B5EF4-FFF2-40B4-BE49-F238E27FC236}">
                    <a16:creationId xmlns:a16="http://schemas.microsoft.com/office/drawing/2014/main" id="{6212A4A2-CDEB-4405-B16B-B1028BB77D81}"/>
                  </a:ext>
                </a:extLst>
              </p:cNvPr>
              <p:cNvSpPr/>
              <p:nvPr/>
            </p:nvSpPr>
            <p:spPr>
              <a:xfrm flipH="1">
                <a:off x="3686477" y="2604831"/>
                <a:ext cx="100648" cy="86184"/>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1195;p48">
                <a:extLst>
                  <a:ext uri="{FF2B5EF4-FFF2-40B4-BE49-F238E27FC236}">
                    <a16:creationId xmlns:a16="http://schemas.microsoft.com/office/drawing/2014/main" id="{C97814AD-900E-A9F5-F1E6-69CC53C9C7CD}"/>
                  </a:ext>
                </a:extLst>
              </p:cNvPr>
              <p:cNvSpPr/>
              <p:nvPr/>
            </p:nvSpPr>
            <p:spPr>
              <a:xfrm flipH="1">
                <a:off x="3556847" y="2604831"/>
                <a:ext cx="98691" cy="86184"/>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 name="Google Shape;1196;p48">
              <a:extLst>
                <a:ext uri="{FF2B5EF4-FFF2-40B4-BE49-F238E27FC236}">
                  <a16:creationId xmlns:a16="http://schemas.microsoft.com/office/drawing/2014/main" id="{9E492F56-1559-180F-816B-BF25FBD7E742}"/>
                </a:ext>
              </a:extLst>
            </p:cNvPr>
            <p:cNvSpPr/>
            <p:nvPr/>
          </p:nvSpPr>
          <p:spPr>
            <a:xfrm flipH="1">
              <a:off x="2700208" y="3586059"/>
              <a:ext cx="806898" cy="50324"/>
            </a:xfrm>
            <a:custGeom>
              <a:avLst/>
              <a:gdLst/>
              <a:ahLst/>
              <a:cxnLst/>
              <a:rect l="l" t="t" r="r" b="b"/>
              <a:pathLst>
                <a:path w="29679" h="1851" extrusionOk="0">
                  <a:moveTo>
                    <a:pt x="1" y="0"/>
                  </a:moveTo>
                  <a:lnTo>
                    <a:pt x="1" y="1851"/>
                  </a:lnTo>
                  <a:lnTo>
                    <a:pt x="29679" y="1851"/>
                  </a:lnTo>
                  <a:lnTo>
                    <a:pt x="296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1197;p48">
              <a:extLst>
                <a:ext uri="{FF2B5EF4-FFF2-40B4-BE49-F238E27FC236}">
                  <a16:creationId xmlns:a16="http://schemas.microsoft.com/office/drawing/2014/main" id="{2F44F60B-41A7-6EBD-B879-D9552423BC55}"/>
                </a:ext>
              </a:extLst>
            </p:cNvPr>
            <p:cNvSpPr/>
            <p:nvPr/>
          </p:nvSpPr>
          <p:spPr>
            <a:xfrm flipH="1">
              <a:off x="2700208" y="3727298"/>
              <a:ext cx="806898" cy="48394"/>
            </a:xfrm>
            <a:custGeom>
              <a:avLst/>
              <a:gdLst/>
              <a:ahLst/>
              <a:cxnLst/>
              <a:rect l="l" t="t" r="r" b="b"/>
              <a:pathLst>
                <a:path w="29679" h="1780" extrusionOk="0">
                  <a:moveTo>
                    <a:pt x="1" y="1"/>
                  </a:moveTo>
                  <a:lnTo>
                    <a:pt x="1" y="1780"/>
                  </a:lnTo>
                  <a:lnTo>
                    <a:pt x="29679" y="1780"/>
                  </a:lnTo>
                  <a:lnTo>
                    <a:pt x="296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1198;p48">
              <a:extLst>
                <a:ext uri="{FF2B5EF4-FFF2-40B4-BE49-F238E27FC236}">
                  <a16:creationId xmlns:a16="http://schemas.microsoft.com/office/drawing/2014/main" id="{47D8CCB9-D3D0-8B2F-6C92-715E0CE7B417}"/>
                </a:ext>
              </a:extLst>
            </p:cNvPr>
            <p:cNvSpPr/>
            <p:nvPr/>
          </p:nvSpPr>
          <p:spPr>
            <a:xfrm flipH="1">
              <a:off x="2700208" y="3866607"/>
              <a:ext cx="806898" cy="50351"/>
            </a:xfrm>
            <a:custGeom>
              <a:avLst/>
              <a:gdLst/>
              <a:ahLst/>
              <a:cxnLst/>
              <a:rect l="l" t="t" r="r" b="b"/>
              <a:pathLst>
                <a:path w="29679" h="1852" extrusionOk="0">
                  <a:moveTo>
                    <a:pt x="1" y="1"/>
                  </a:moveTo>
                  <a:lnTo>
                    <a:pt x="1" y="1851"/>
                  </a:lnTo>
                  <a:lnTo>
                    <a:pt x="29679" y="1851"/>
                  </a:lnTo>
                  <a:lnTo>
                    <a:pt x="296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1199;p48">
              <a:extLst>
                <a:ext uri="{FF2B5EF4-FFF2-40B4-BE49-F238E27FC236}">
                  <a16:creationId xmlns:a16="http://schemas.microsoft.com/office/drawing/2014/main" id="{2EFD450B-AC44-8997-698B-513E63F6D099}"/>
                </a:ext>
              </a:extLst>
            </p:cNvPr>
            <p:cNvSpPr/>
            <p:nvPr/>
          </p:nvSpPr>
          <p:spPr>
            <a:xfrm flipH="1">
              <a:off x="2700208" y="3444809"/>
              <a:ext cx="806898" cy="50324"/>
            </a:xfrm>
            <a:custGeom>
              <a:avLst/>
              <a:gdLst/>
              <a:ahLst/>
              <a:cxnLst/>
              <a:rect l="l" t="t" r="r" b="b"/>
              <a:pathLst>
                <a:path w="29679" h="1851" extrusionOk="0">
                  <a:moveTo>
                    <a:pt x="1" y="0"/>
                  </a:moveTo>
                  <a:lnTo>
                    <a:pt x="1" y="1851"/>
                  </a:lnTo>
                  <a:lnTo>
                    <a:pt x="29679" y="1851"/>
                  </a:lnTo>
                  <a:lnTo>
                    <a:pt x="296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a:extLst>
              <a:ext uri="{FF2B5EF4-FFF2-40B4-BE49-F238E27FC236}">
                <a16:creationId xmlns:a16="http://schemas.microsoft.com/office/drawing/2014/main" id="{E35C0107-CEDF-9765-7411-6484C4267D96}"/>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extLst>
      <p:ext uri="{BB962C8B-B14F-4D97-AF65-F5344CB8AC3E}">
        <p14:creationId xmlns:p14="http://schemas.microsoft.com/office/powerpoint/2010/main" val="347879536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797FFFAB-E2FB-D277-3707-528DB9E15AFF}"/>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pic>
        <p:nvPicPr>
          <p:cNvPr id="6" name="Image 5">
            <a:extLst>
              <a:ext uri="{FF2B5EF4-FFF2-40B4-BE49-F238E27FC236}">
                <a16:creationId xmlns:a16="http://schemas.microsoft.com/office/drawing/2014/main" id="{58F2B83B-0371-E7B2-4222-28301738E429}"/>
              </a:ext>
            </a:extLst>
          </p:cNvPr>
          <p:cNvPicPr>
            <a:picLocks noChangeAspect="1"/>
          </p:cNvPicPr>
          <p:nvPr/>
        </p:nvPicPr>
        <p:blipFill rotWithShape="1">
          <a:blip r:embed="rId4"/>
          <a:srcRect b="65045"/>
          <a:stretch/>
        </p:blipFill>
        <p:spPr>
          <a:xfrm>
            <a:off x="568450" y="874496"/>
            <a:ext cx="7791193" cy="1183386"/>
          </a:xfrm>
          <a:prstGeom prst="rect">
            <a:avLst/>
          </a:prstGeom>
        </p:spPr>
      </p:pic>
      <p:pic>
        <p:nvPicPr>
          <p:cNvPr id="7" name="Image 6">
            <a:extLst>
              <a:ext uri="{FF2B5EF4-FFF2-40B4-BE49-F238E27FC236}">
                <a16:creationId xmlns:a16="http://schemas.microsoft.com/office/drawing/2014/main" id="{BA8591DA-4C9B-B0B7-31EF-EFF202FC716A}"/>
              </a:ext>
            </a:extLst>
          </p:cNvPr>
          <p:cNvPicPr>
            <a:picLocks noChangeAspect="1"/>
          </p:cNvPicPr>
          <p:nvPr/>
        </p:nvPicPr>
        <p:blipFill rotWithShape="1">
          <a:blip r:embed="rId5"/>
          <a:srcRect l="69394" b="64235"/>
          <a:stretch/>
        </p:blipFill>
        <p:spPr>
          <a:xfrm>
            <a:off x="1781779" y="3720364"/>
            <a:ext cx="5687260" cy="1423136"/>
          </a:xfrm>
          <a:prstGeom prst="rect">
            <a:avLst/>
          </a:prstGeom>
        </p:spPr>
      </p:pic>
      <p:pic>
        <p:nvPicPr>
          <p:cNvPr id="8" name="Image 7">
            <a:extLst>
              <a:ext uri="{FF2B5EF4-FFF2-40B4-BE49-F238E27FC236}">
                <a16:creationId xmlns:a16="http://schemas.microsoft.com/office/drawing/2014/main" id="{9B605621-DC78-A050-5B02-500865999B37}"/>
              </a:ext>
            </a:extLst>
          </p:cNvPr>
          <p:cNvPicPr>
            <a:picLocks noChangeAspect="1"/>
          </p:cNvPicPr>
          <p:nvPr/>
        </p:nvPicPr>
        <p:blipFill rotWithShape="1">
          <a:blip r:embed="rId5"/>
          <a:srcRect r="60970" b="64235"/>
          <a:stretch/>
        </p:blipFill>
        <p:spPr>
          <a:xfrm>
            <a:off x="876474" y="2177555"/>
            <a:ext cx="7175144" cy="1423135"/>
          </a:xfrm>
          <a:prstGeom prst="rect">
            <a:avLst/>
          </a:prstGeom>
        </p:spPr>
      </p:pic>
    </p:spTree>
    <p:extLst>
      <p:ext uri="{BB962C8B-B14F-4D97-AF65-F5344CB8AC3E}">
        <p14:creationId xmlns:p14="http://schemas.microsoft.com/office/powerpoint/2010/main" val="399968163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48"/>
          <p:cNvSpPr txBox="1">
            <a:spLocks noGrp="1"/>
          </p:cNvSpPr>
          <p:nvPr>
            <p:ph type="subTitle" idx="1"/>
          </p:nvPr>
        </p:nvSpPr>
        <p:spPr>
          <a:xfrm>
            <a:off x="3856635" y="4520057"/>
            <a:ext cx="1676373" cy="443646"/>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fr-FR" dirty="0"/>
              <a:t>Récapitulons !</a:t>
            </a:r>
            <a:endParaRPr dirty="0"/>
          </a:p>
          <a:p>
            <a:pPr marL="0" lvl="0" indent="0" algn="r" rtl="0">
              <a:spcBef>
                <a:spcPts val="1600"/>
              </a:spcBef>
              <a:spcAft>
                <a:spcPts val="0"/>
              </a:spcAft>
              <a:buNone/>
            </a:pPr>
            <a:endParaRPr dirty="0"/>
          </a:p>
        </p:txBody>
      </p:sp>
      <p:sp>
        <p:nvSpPr>
          <p:cNvPr id="2" name="ZoneTexte 1">
            <a:extLst>
              <a:ext uri="{FF2B5EF4-FFF2-40B4-BE49-F238E27FC236}">
                <a16:creationId xmlns:a16="http://schemas.microsoft.com/office/drawing/2014/main" id="{D54BD659-6CB5-BD63-CB33-6E03A6C2DC6A}"/>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17</a:t>
            </a:fld>
            <a:endParaRPr lang="fr-FR" dirty="0"/>
          </a:p>
        </p:txBody>
      </p:sp>
      <p:grpSp>
        <p:nvGrpSpPr>
          <p:cNvPr id="4" name="Google Shape;1606;p58">
            <a:extLst>
              <a:ext uri="{FF2B5EF4-FFF2-40B4-BE49-F238E27FC236}">
                <a16:creationId xmlns:a16="http://schemas.microsoft.com/office/drawing/2014/main" id="{E07135B0-80A4-4808-73E6-2921CE0808DC}"/>
              </a:ext>
            </a:extLst>
          </p:cNvPr>
          <p:cNvGrpSpPr/>
          <p:nvPr/>
        </p:nvGrpSpPr>
        <p:grpSpPr>
          <a:xfrm>
            <a:off x="241400" y="304466"/>
            <a:ext cx="1762592" cy="2139793"/>
            <a:chOff x="3476503" y="2171038"/>
            <a:chExt cx="2149014" cy="2608910"/>
          </a:xfrm>
        </p:grpSpPr>
        <p:grpSp>
          <p:nvGrpSpPr>
            <p:cNvPr id="5" name="Google Shape;1607;p58">
              <a:extLst>
                <a:ext uri="{FF2B5EF4-FFF2-40B4-BE49-F238E27FC236}">
                  <a16:creationId xmlns:a16="http://schemas.microsoft.com/office/drawing/2014/main" id="{5555D161-EC88-CECD-0816-6A003D168218}"/>
                </a:ext>
              </a:extLst>
            </p:cNvPr>
            <p:cNvGrpSpPr/>
            <p:nvPr/>
          </p:nvGrpSpPr>
          <p:grpSpPr>
            <a:xfrm rot="987821">
              <a:off x="4406281" y="3352706"/>
              <a:ext cx="1056056" cy="1304334"/>
              <a:chOff x="227250" y="1438175"/>
              <a:chExt cx="1147600" cy="1417400"/>
            </a:xfrm>
          </p:grpSpPr>
          <p:sp>
            <p:nvSpPr>
              <p:cNvPr id="1220" name="Google Shape;1608;p58">
                <a:extLst>
                  <a:ext uri="{FF2B5EF4-FFF2-40B4-BE49-F238E27FC236}">
                    <a16:creationId xmlns:a16="http://schemas.microsoft.com/office/drawing/2014/main" id="{A52E69DA-2185-CCEE-77DC-1E19EA2C1250}"/>
                  </a:ext>
                </a:extLst>
              </p:cNvPr>
              <p:cNvSpPr/>
              <p:nvPr/>
            </p:nvSpPr>
            <p:spPr>
              <a:xfrm>
                <a:off x="227250" y="1438175"/>
                <a:ext cx="1147600" cy="1417400"/>
              </a:xfrm>
              <a:custGeom>
                <a:avLst/>
                <a:gdLst/>
                <a:ahLst/>
                <a:cxnLst/>
                <a:rect l="l" t="t" r="r" b="b"/>
                <a:pathLst>
                  <a:path w="45904" h="56696" extrusionOk="0">
                    <a:moveTo>
                      <a:pt x="37279" y="1"/>
                    </a:moveTo>
                    <a:cubicBezTo>
                      <a:pt x="36205" y="1"/>
                      <a:pt x="35116" y="430"/>
                      <a:pt x="34269" y="1420"/>
                    </a:cubicBezTo>
                    <a:cubicBezTo>
                      <a:pt x="33314" y="2549"/>
                      <a:pt x="32590" y="3851"/>
                      <a:pt x="32185" y="5269"/>
                    </a:cubicBezTo>
                    <a:cubicBezTo>
                      <a:pt x="31693" y="7064"/>
                      <a:pt x="31664" y="9003"/>
                      <a:pt x="30362" y="10479"/>
                    </a:cubicBezTo>
                    <a:cubicBezTo>
                      <a:pt x="29827" y="11064"/>
                      <a:pt x="29091" y="11426"/>
                      <a:pt x="28311" y="11426"/>
                    </a:cubicBezTo>
                    <a:cubicBezTo>
                      <a:pt x="28204" y="11426"/>
                      <a:pt x="28097" y="11419"/>
                      <a:pt x="27988" y="11405"/>
                    </a:cubicBezTo>
                    <a:cubicBezTo>
                      <a:pt x="26049" y="11116"/>
                      <a:pt x="25673" y="8771"/>
                      <a:pt x="24399" y="7498"/>
                    </a:cubicBezTo>
                    <a:cubicBezTo>
                      <a:pt x="23721" y="6819"/>
                      <a:pt x="22820" y="6517"/>
                      <a:pt x="21884" y="6517"/>
                    </a:cubicBezTo>
                    <a:cubicBezTo>
                      <a:pt x="20385" y="6517"/>
                      <a:pt x="18796" y="7292"/>
                      <a:pt x="17887" y="8540"/>
                    </a:cubicBezTo>
                    <a:cubicBezTo>
                      <a:pt x="16411" y="10566"/>
                      <a:pt x="16324" y="13286"/>
                      <a:pt x="16730" y="15746"/>
                    </a:cubicBezTo>
                    <a:cubicBezTo>
                      <a:pt x="17135" y="18207"/>
                      <a:pt x="17974" y="20638"/>
                      <a:pt x="18090" y="23127"/>
                    </a:cubicBezTo>
                    <a:cubicBezTo>
                      <a:pt x="18206" y="25616"/>
                      <a:pt x="17424" y="28365"/>
                      <a:pt x="15340" y="29755"/>
                    </a:cubicBezTo>
                    <a:cubicBezTo>
                      <a:pt x="13314" y="28655"/>
                      <a:pt x="12793" y="26079"/>
                      <a:pt x="12215" y="23850"/>
                    </a:cubicBezTo>
                    <a:cubicBezTo>
                      <a:pt x="11665" y="21651"/>
                      <a:pt x="10391" y="19104"/>
                      <a:pt x="8105" y="18959"/>
                    </a:cubicBezTo>
                    <a:cubicBezTo>
                      <a:pt x="8025" y="18953"/>
                      <a:pt x="7946" y="18950"/>
                      <a:pt x="7867" y="18950"/>
                    </a:cubicBezTo>
                    <a:cubicBezTo>
                      <a:pt x="4127" y="18950"/>
                      <a:pt x="2443" y="25615"/>
                      <a:pt x="1593" y="28365"/>
                    </a:cubicBezTo>
                    <a:cubicBezTo>
                      <a:pt x="117" y="33025"/>
                      <a:pt x="1" y="38148"/>
                      <a:pt x="1535" y="42837"/>
                    </a:cubicBezTo>
                    <a:cubicBezTo>
                      <a:pt x="3213" y="47873"/>
                      <a:pt x="6744" y="52069"/>
                      <a:pt x="11433" y="54587"/>
                    </a:cubicBezTo>
                    <a:cubicBezTo>
                      <a:pt x="12591" y="55195"/>
                      <a:pt x="13806" y="55687"/>
                      <a:pt x="15080" y="56034"/>
                    </a:cubicBezTo>
                    <a:cubicBezTo>
                      <a:pt x="16713" y="56483"/>
                      <a:pt x="18390" y="56695"/>
                      <a:pt x="20068" y="56695"/>
                    </a:cubicBezTo>
                    <a:cubicBezTo>
                      <a:pt x="23805" y="56695"/>
                      <a:pt x="27549" y="55643"/>
                      <a:pt x="30825" y="53806"/>
                    </a:cubicBezTo>
                    <a:cubicBezTo>
                      <a:pt x="34327" y="51780"/>
                      <a:pt x="37337" y="48972"/>
                      <a:pt x="39623" y="45615"/>
                    </a:cubicBezTo>
                    <a:cubicBezTo>
                      <a:pt x="41186" y="43416"/>
                      <a:pt x="44630" y="39335"/>
                      <a:pt x="42373" y="36585"/>
                    </a:cubicBezTo>
                    <a:cubicBezTo>
                      <a:pt x="41641" y="35692"/>
                      <a:pt x="40562" y="35362"/>
                      <a:pt x="39397" y="35362"/>
                    </a:cubicBezTo>
                    <a:cubicBezTo>
                      <a:pt x="38257" y="35362"/>
                      <a:pt x="37035" y="35678"/>
                      <a:pt x="35976" y="36093"/>
                    </a:cubicBezTo>
                    <a:cubicBezTo>
                      <a:pt x="34453" y="36690"/>
                      <a:pt x="32798" y="37390"/>
                      <a:pt x="31230" y="37390"/>
                    </a:cubicBezTo>
                    <a:cubicBezTo>
                      <a:pt x="30593" y="37390"/>
                      <a:pt x="29971" y="37274"/>
                      <a:pt x="29378" y="36990"/>
                    </a:cubicBezTo>
                    <a:cubicBezTo>
                      <a:pt x="29291" y="34501"/>
                      <a:pt x="31027" y="32273"/>
                      <a:pt x="33140" y="30883"/>
                    </a:cubicBezTo>
                    <a:cubicBezTo>
                      <a:pt x="35253" y="29523"/>
                      <a:pt x="37684" y="28800"/>
                      <a:pt x="39913" y="27700"/>
                    </a:cubicBezTo>
                    <a:cubicBezTo>
                      <a:pt x="42170" y="26600"/>
                      <a:pt x="44370" y="24979"/>
                      <a:pt x="45122" y="22577"/>
                    </a:cubicBezTo>
                    <a:cubicBezTo>
                      <a:pt x="45904" y="20204"/>
                      <a:pt x="44659" y="17078"/>
                      <a:pt x="42170" y="16673"/>
                    </a:cubicBezTo>
                    <a:cubicBezTo>
                      <a:pt x="41933" y="16634"/>
                      <a:pt x="41689" y="16619"/>
                      <a:pt x="41442" y="16619"/>
                    </a:cubicBezTo>
                    <a:cubicBezTo>
                      <a:pt x="40645" y="16619"/>
                      <a:pt x="39810" y="16773"/>
                      <a:pt x="39028" y="16773"/>
                    </a:cubicBezTo>
                    <a:cubicBezTo>
                      <a:pt x="38248" y="16773"/>
                      <a:pt x="37519" y="16620"/>
                      <a:pt x="36932" y="16007"/>
                    </a:cubicBezTo>
                    <a:cubicBezTo>
                      <a:pt x="36324" y="15341"/>
                      <a:pt x="36092" y="14415"/>
                      <a:pt x="36324" y="13547"/>
                    </a:cubicBezTo>
                    <a:cubicBezTo>
                      <a:pt x="36758" y="11608"/>
                      <a:pt x="38292" y="10479"/>
                      <a:pt x="39450" y="9032"/>
                    </a:cubicBezTo>
                    <a:cubicBezTo>
                      <a:pt x="40405" y="7845"/>
                      <a:pt x="41070" y="6485"/>
                      <a:pt x="41389" y="5009"/>
                    </a:cubicBezTo>
                    <a:cubicBezTo>
                      <a:pt x="42030" y="2165"/>
                      <a:pt x="39692" y="1"/>
                      <a:pt x="37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609;p58">
                <a:extLst>
                  <a:ext uri="{FF2B5EF4-FFF2-40B4-BE49-F238E27FC236}">
                    <a16:creationId xmlns:a16="http://schemas.microsoft.com/office/drawing/2014/main" id="{2BECA5AE-0C08-A679-FFB8-1B790CF383BB}"/>
                  </a:ext>
                </a:extLst>
              </p:cNvPr>
              <p:cNvSpPr/>
              <p:nvPr/>
            </p:nvSpPr>
            <p:spPr>
              <a:xfrm>
                <a:off x="503750" y="1608675"/>
                <a:ext cx="625600" cy="1213375"/>
              </a:xfrm>
              <a:custGeom>
                <a:avLst/>
                <a:gdLst/>
                <a:ahLst/>
                <a:cxnLst/>
                <a:rect l="l" t="t" r="r" b="b"/>
                <a:pathLst>
                  <a:path w="25024" h="48535" extrusionOk="0">
                    <a:moveTo>
                      <a:pt x="24986" y="0"/>
                    </a:moveTo>
                    <a:cubicBezTo>
                      <a:pt x="24979" y="0"/>
                      <a:pt x="24974" y="4"/>
                      <a:pt x="24974" y="12"/>
                    </a:cubicBezTo>
                    <a:cubicBezTo>
                      <a:pt x="23151" y="2993"/>
                      <a:pt x="21299" y="5887"/>
                      <a:pt x="19562" y="8869"/>
                    </a:cubicBezTo>
                    <a:cubicBezTo>
                      <a:pt x="17826" y="11879"/>
                      <a:pt x="16089" y="14975"/>
                      <a:pt x="14439" y="18072"/>
                    </a:cubicBezTo>
                    <a:cubicBezTo>
                      <a:pt x="11140" y="24237"/>
                      <a:pt x="8043" y="30489"/>
                      <a:pt x="5091" y="36798"/>
                    </a:cubicBezTo>
                    <a:cubicBezTo>
                      <a:pt x="3441" y="40329"/>
                      <a:pt x="1820" y="43918"/>
                      <a:pt x="257" y="47507"/>
                    </a:cubicBezTo>
                    <a:cubicBezTo>
                      <a:pt x="0" y="48041"/>
                      <a:pt x="473" y="48535"/>
                      <a:pt x="909" y="48535"/>
                    </a:cubicBezTo>
                    <a:cubicBezTo>
                      <a:pt x="1111" y="48535"/>
                      <a:pt x="1305" y="48429"/>
                      <a:pt x="1415" y="48173"/>
                    </a:cubicBezTo>
                    <a:cubicBezTo>
                      <a:pt x="7001" y="35409"/>
                      <a:pt x="13224" y="22906"/>
                      <a:pt x="19591" y="10489"/>
                    </a:cubicBezTo>
                    <a:cubicBezTo>
                      <a:pt x="21414" y="7016"/>
                      <a:pt x="23122" y="3485"/>
                      <a:pt x="25003" y="41"/>
                    </a:cubicBezTo>
                    <a:cubicBezTo>
                      <a:pt x="25024" y="21"/>
                      <a:pt x="25001" y="0"/>
                      <a:pt x="24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610;p58">
                <a:extLst>
                  <a:ext uri="{FF2B5EF4-FFF2-40B4-BE49-F238E27FC236}">
                    <a16:creationId xmlns:a16="http://schemas.microsoft.com/office/drawing/2014/main" id="{BE6E690B-76DF-68A0-1827-27D20E1EB061}"/>
                  </a:ext>
                </a:extLst>
              </p:cNvPr>
              <p:cNvSpPr/>
              <p:nvPr/>
            </p:nvSpPr>
            <p:spPr>
              <a:xfrm>
                <a:off x="839925" y="1984375"/>
                <a:ext cx="314075" cy="138800"/>
              </a:xfrm>
              <a:custGeom>
                <a:avLst/>
                <a:gdLst/>
                <a:ahLst/>
                <a:cxnLst/>
                <a:rect l="l" t="t" r="r" b="b"/>
                <a:pathLst>
                  <a:path w="12563" h="5552" extrusionOk="0">
                    <a:moveTo>
                      <a:pt x="12480" y="1"/>
                    </a:moveTo>
                    <a:cubicBezTo>
                      <a:pt x="12472" y="1"/>
                      <a:pt x="12463" y="2"/>
                      <a:pt x="12454" y="5"/>
                    </a:cubicBezTo>
                    <a:lnTo>
                      <a:pt x="12482" y="5"/>
                    </a:lnTo>
                    <a:cubicBezTo>
                      <a:pt x="8431" y="1337"/>
                      <a:pt x="4436" y="2842"/>
                      <a:pt x="558" y="4578"/>
                    </a:cubicBezTo>
                    <a:cubicBezTo>
                      <a:pt x="1" y="4832"/>
                      <a:pt x="353" y="5551"/>
                      <a:pt x="877" y="5551"/>
                    </a:cubicBezTo>
                    <a:cubicBezTo>
                      <a:pt x="951" y="5551"/>
                      <a:pt x="1029" y="5537"/>
                      <a:pt x="1108" y="5504"/>
                    </a:cubicBezTo>
                    <a:cubicBezTo>
                      <a:pt x="4986" y="3913"/>
                      <a:pt x="8807" y="2118"/>
                      <a:pt x="12511" y="121"/>
                    </a:cubicBezTo>
                    <a:cubicBezTo>
                      <a:pt x="12563" y="95"/>
                      <a:pt x="12546" y="1"/>
                      <a:pt x="124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611;p58">
                <a:extLst>
                  <a:ext uri="{FF2B5EF4-FFF2-40B4-BE49-F238E27FC236}">
                    <a16:creationId xmlns:a16="http://schemas.microsoft.com/office/drawing/2014/main" id="{61E3541B-01FF-DEE9-2F86-E33EC8105FBE}"/>
                  </a:ext>
                </a:extLst>
              </p:cNvPr>
              <p:cNvSpPr/>
              <p:nvPr/>
            </p:nvSpPr>
            <p:spPr>
              <a:xfrm>
                <a:off x="756900" y="1818475"/>
                <a:ext cx="81800" cy="359050"/>
              </a:xfrm>
              <a:custGeom>
                <a:avLst/>
                <a:gdLst/>
                <a:ahLst/>
                <a:cxnLst/>
                <a:rect l="l" t="t" r="r" b="b"/>
                <a:pathLst>
                  <a:path w="3272" h="14362" extrusionOk="0">
                    <a:moveTo>
                      <a:pt x="44" y="1"/>
                    </a:moveTo>
                    <a:cubicBezTo>
                      <a:pt x="27" y="1"/>
                      <a:pt x="1" y="13"/>
                      <a:pt x="1" y="13"/>
                    </a:cubicBezTo>
                    <a:cubicBezTo>
                      <a:pt x="1043" y="4615"/>
                      <a:pt x="1853" y="9304"/>
                      <a:pt x="2461" y="13993"/>
                    </a:cubicBezTo>
                    <a:cubicBezTo>
                      <a:pt x="2490" y="14239"/>
                      <a:pt x="2700" y="14362"/>
                      <a:pt x="2895" y="14362"/>
                    </a:cubicBezTo>
                    <a:cubicBezTo>
                      <a:pt x="3090" y="14362"/>
                      <a:pt x="3271" y="14239"/>
                      <a:pt x="3242" y="13993"/>
                    </a:cubicBezTo>
                    <a:cubicBezTo>
                      <a:pt x="2664" y="9246"/>
                      <a:pt x="1622" y="4557"/>
                      <a:pt x="59" y="13"/>
                    </a:cubicBezTo>
                    <a:cubicBezTo>
                      <a:pt x="59" y="4"/>
                      <a:pt x="52" y="1"/>
                      <a:pt x="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612;p58">
                <a:extLst>
                  <a:ext uri="{FF2B5EF4-FFF2-40B4-BE49-F238E27FC236}">
                    <a16:creationId xmlns:a16="http://schemas.microsoft.com/office/drawing/2014/main" id="{277156C2-28D2-91A4-9B90-6338DF513855}"/>
                  </a:ext>
                </a:extLst>
              </p:cNvPr>
              <p:cNvSpPr/>
              <p:nvPr/>
            </p:nvSpPr>
            <p:spPr>
              <a:xfrm>
                <a:off x="576025" y="2510050"/>
                <a:ext cx="397325" cy="153675"/>
              </a:xfrm>
              <a:custGeom>
                <a:avLst/>
                <a:gdLst/>
                <a:ahLst/>
                <a:cxnLst/>
                <a:rect l="l" t="t" r="r" b="b"/>
                <a:pathLst>
                  <a:path w="15893" h="6147" extrusionOk="0">
                    <a:moveTo>
                      <a:pt x="15676" y="0"/>
                    </a:moveTo>
                    <a:cubicBezTo>
                      <a:pt x="15652" y="0"/>
                      <a:pt x="15627" y="6"/>
                      <a:pt x="15600" y="20"/>
                    </a:cubicBezTo>
                    <a:cubicBezTo>
                      <a:pt x="12966" y="1322"/>
                      <a:pt x="10246" y="2393"/>
                      <a:pt x="7438" y="3290"/>
                    </a:cubicBezTo>
                    <a:cubicBezTo>
                      <a:pt x="6078" y="3724"/>
                      <a:pt x="4718" y="4129"/>
                      <a:pt x="3329" y="4506"/>
                    </a:cubicBezTo>
                    <a:cubicBezTo>
                      <a:pt x="2345" y="4766"/>
                      <a:pt x="695" y="4824"/>
                      <a:pt x="87" y="5663"/>
                    </a:cubicBezTo>
                    <a:cubicBezTo>
                      <a:pt x="0" y="5779"/>
                      <a:pt x="58" y="5924"/>
                      <a:pt x="174" y="6011"/>
                    </a:cubicBezTo>
                    <a:cubicBezTo>
                      <a:pt x="373" y="6110"/>
                      <a:pt x="560" y="6147"/>
                      <a:pt x="748" y="6147"/>
                    </a:cubicBezTo>
                    <a:cubicBezTo>
                      <a:pt x="1049" y="6147"/>
                      <a:pt x="1351" y="6053"/>
                      <a:pt x="1708" y="5982"/>
                    </a:cubicBezTo>
                    <a:cubicBezTo>
                      <a:pt x="2460" y="5779"/>
                      <a:pt x="3184" y="5577"/>
                      <a:pt x="3936" y="5374"/>
                    </a:cubicBezTo>
                    <a:cubicBezTo>
                      <a:pt x="5297" y="4969"/>
                      <a:pt x="6657" y="4535"/>
                      <a:pt x="8017" y="4043"/>
                    </a:cubicBezTo>
                    <a:cubicBezTo>
                      <a:pt x="10709" y="3059"/>
                      <a:pt x="13314" y="1785"/>
                      <a:pt x="15745" y="280"/>
                    </a:cubicBezTo>
                    <a:cubicBezTo>
                      <a:pt x="15892" y="182"/>
                      <a:pt x="15811" y="0"/>
                      <a:pt x="156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613;p58">
                <a:extLst>
                  <a:ext uri="{FF2B5EF4-FFF2-40B4-BE49-F238E27FC236}">
                    <a16:creationId xmlns:a16="http://schemas.microsoft.com/office/drawing/2014/main" id="{2207125A-691E-63CC-8AE1-E5014719F0A8}"/>
                  </a:ext>
                </a:extLst>
              </p:cNvPr>
              <p:cNvSpPr/>
              <p:nvPr/>
            </p:nvSpPr>
            <p:spPr>
              <a:xfrm>
                <a:off x="417825" y="2183375"/>
                <a:ext cx="205975" cy="428225"/>
              </a:xfrm>
              <a:custGeom>
                <a:avLst/>
                <a:gdLst/>
                <a:ahLst/>
                <a:cxnLst/>
                <a:rect l="l" t="t" r="r" b="b"/>
                <a:pathLst>
                  <a:path w="8239" h="17129" extrusionOk="0">
                    <a:moveTo>
                      <a:pt x="154" y="1"/>
                    </a:moveTo>
                    <a:cubicBezTo>
                      <a:pt x="75" y="1"/>
                      <a:pt x="0" y="58"/>
                      <a:pt x="19" y="149"/>
                    </a:cubicBezTo>
                    <a:cubicBezTo>
                      <a:pt x="974" y="3101"/>
                      <a:pt x="2247" y="5996"/>
                      <a:pt x="3463" y="8832"/>
                    </a:cubicBezTo>
                    <a:cubicBezTo>
                      <a:pt x="4071" y="10250"/>
                      <a:pt x="4736" y="11610"/>
                      <a:pt x="5373" y="13000"/>
                    </a:cubicBezTo>
                    <a:cubicBezTo>
                      <a:pt x="5981" y="14331"/>
                      <a:pt x="6444" y="16010"/>
                      <a:pt x="7544" y="17023"/>
                    </a:cubicBezTo>
                    <a:cubicBezTo>
                      <a:pt x="7626" y="17095"/>
                      <a:pt x="7722" y="17128"/>
                      <a:pt x="7816" y="17128"/>
                    </a:cubicBezTo>
                    <a:cubicBezTo>
                      <a:pt x="8022" y="17128"/>
                      <a:pt x="8219" y="16972"/>
                      <a:pt x="8238" y="16733"/>
                    </a:cubicBezTo>
                    <a:cubicBezTo>
                      <a:pt x="8152" y="15373"/>
                      <a:pt x="7312" y="14042"/>
                      <a:pt x="6733" y="12797"/>
                    </a:cubicBezTo>
                    <a:cubicBezTo>
                      <a:pt x="6068" y="11350"/>
                      <a:pt x="5402" y="9874"/>
                      <a:pt x="4678" y="8427"/>
                    </a:cubicBezTo>
                    <a:cubicBezTo>
                      <a:pt x="3318" y="5619"/>
                      <a:pt x="1929" y="2725"/>
                      <a:pt x="279" y="62"/>
                    </a:cubicBezTo>
                    <a:cubicBezTo>
                      <a:pt x="247" y="20"/>
                      <a:pt x="200" y="1"/>
                      <a:pt x="1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614;p58">
                <a:extLst>
                  <a:ext uri="{FF2B5EF4-FFF2-40B4-BE49-F238E27FC236}">
                    <a16:creationId xmlns:a16="http://schemas.microsoft.com/office/drawing/2014/main" id="{B726F64E-13D2-E006-96A3-6815AE821F0C}"/>
                  </a:ext>
                </a:extLst>
              </p:cNvPr>
              <p:cNvSpPr/>
              <p:nvPr/>
            </p:nvSpPr>
            <p:spPr>
              <a:xfrm>
                <a:off x="936675" y="1865675"/>
                <a:ext cx="117450" cy="77150"/>
              </a:xfrm>
              <a:custGeom>
                <a:avLst/>
                <a:gdLst/>
                <a:ahLst/>
                <a:cxnLst/>
                <a:rect l="l" t="t" r="r" b="b"/>
                <a:pathLst>
                  <a:path w="4698" h="3086" extrusionOk="0">
                    <a:moveTo>
                      <a:pt x="4613" y="1"/>
                    </a:moveTo>
                    <a:cubicBezTo>
                      <a:pt x="4605" y="1"/>
                      <a:pt x="4597" y="3"/>
                      <a:pt x="4589" y="7"/>
                    </a:cubicBezTo>
                    <a:cubicBezTo>
                      <a:pt x="3084" y="788"/>
                      <a:pt x="1637" y="1628"/>
                      <a:pt x="219" y="2583"/>
                    </a:cubicBezTo>
                    <a:cubicBezTo>
                      <a:pt x="0" y="2753"/>
                      <a:pt x="128" y="3086"/>
                      <a:pt x="363" y="3086"/>
                    </a:cubicBezTo>
                    <a:cubicBezTo>
                      <a:pt x="408" y="3086"/>
                      <a:pt x="457" y="3074"/>
                      <a:pt x="509" y="3046"/>
                    </a:cubicBezTo>
                    <a:cubicBezTo>
                      <a:pt x="1927" y="2148"/>
                      <a:pt x="3316" y="1164"/>
                      <a:pt x="4647" y="122"/>
                    </a:cubicBezTo>
                    <a:cubicBezTo>
                      <a:pt x="4697" y="73"/>
                      <a:pt x="4661"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615;p58">
                <a:extLst>
                  <a:ext uri="{FF2B5EF4-FFF2-40B4-BE49-F238E27FC236}">
                    <a16:creationId xmlns:a16="http://schemas.microsoft.com/office/drawing/2014/main" id="{D179D82A-1785-71C8-CDE2-7E3E2AD7AD09}"/>
                  </a:ext>
                </a:extLst>
              </p:cNvPr>
              <p:cNvSpPr/>
              <p:nvPr/>
            </p:nvSpPr>
            <p:spPr>
              <a:xfrm>
                <a:off x="959075" y="1774350"/>
                <a:ext cx="29400" cy="107775"/>
              </a:xfrm>
              <a:custGeom>
                <a:avLst/>
                <a:gdLst/>
                <a:ahLst/>
                <a:cxnLst/>
                <a:rect l="l" t="t" r="r" b="b"/>
                <a:pathLst>
                  <a:path w="1176" h="4311" extrusionOk="0">
                    <a:moveTo>
                      <a:pt x="189" y="1"/>
                    </a:moveTo>
                    <a:cubicBezTo>
                      <a:pt x="101" y="1"/>
                      <a:pt x="0" y="92"/>
                      <a:pt x="18" y="216"/>
                    </a:cubicBezTo>
                    <a:cubicBezTo>
                      <a:pt x="134" y="997"/>
                      <a:pt x="162" y="1807"/>
                      <a:pt x="249" y="2618"/>
                    </a:cubicBezTo>
                    <a:cubicBezTo>
                      <a:pt x="336" y="3168"/>
                      <a:pt x="307" y="3775"/>
                      <a:pt x="654" y="4239"/>
                    </a:cubicBezTo>
                    <a:cubicBezTo>
                      <a:pt x="691" y="4287"/>
                      <a:pt x="742" y="4310"/>
                      <a:pt x="794" y="4310"/>
                    </a:cubicBezTo>
                    <a:cubicBezTo>
                      <a:pt x="866" y="4310"/>
                      <a:pt x="939" y="4265"/>
                      <a:pt x="973" y="4181"/>
                    </a:cubicBezTo>
                    <a:cubicBezTo>
                      <a:pt x="1175" y="3602"/>
                      <a:pt x="944" y="2965"/>
                      <a:pt x="828" y="2386"/>
                    </a:cubicBezTo>
                    <a:cubicBezTo>
                      <a:pt x="654" y="1605"/>
                      <a:pt x="452" y="881"/>
                      <a:pt x="307" y="129"/>
                    </a:cubicBezTo>
                    <a:cubicBezTo>
                      <a:pt x="296" y="38"/>
                      <a:pt x="245" y="1"/>
                      <a:pt x="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616;p58">
                <a:extLst>
                  <a:ext uri="{FF2B5EF4-FFF2-40B4-BE49-F238E27FC236}">
                    <a16:creationId xmlns:a16="http://schemas.microsoft.com/office/drawing/2014/main" id="{A262A2EF-86D5-94AB-16C4-D979AA3ED293}"/>
                  </a:ext>
                </a:extLst>
              </p:cNvPr>
              <p:cNvSpPr/>
              <p:nvPr/>
            </p:nvSpPr>
            <p:spPr>
              <a:xfrm>
                <a:off x="707275" y="2315175"/>
                <a:ext cx="140825" cy="93650"/>
              </a:xfrm>
              <a:custGeom>
                <a:avLst/>
                <a:gdLst/>
                <a:ahLst/>
                <a:cxnLst/>
                <a:rect l="l" t="t" r="r" b="b"/>
                <a:pathLst>
                  <a:path w="5633" h="3746" extrusionOk="0">
                    <a:moveTo>
                      <a:pt x="5575" y="0"/>
                    </a:moveTo>
                    <a:cubicBezTo>
                      <a:pt x="4533" y="405"/>
                      <a:pt x="3491" y="897"/>
                      <a:pt x="2507" y="1447"/>
                    </a:cubicBezTo>
                    <a:cubicBezTo>
                      <a:pt x="1639" y="1968"/>
                      <a:pt x="597" y="2605"/>
                      <a:pt x="76" y="3473"/>
                    </a:cubicBezTo>
                    <a:cubicBezTo>
                      <a:pt x="1" y="3598"/>
                      <a:pt x="99" y="3745"/>
                      <a:pt x="220" y="3745"/>
                    </a:cubicBezTo>
                    <a:cubicBezTo>
                      <a:pt x="239" y="3745"/>
                      <a:pt x="259" y="3741"/>
                      <a:pt x="278" y="3734"/>
                    </a:cubicBezTo>
                    <a:cubicBezTo>
                      <a:pt x="1233" y="3415"/>
                      <a:pt x="2044" y="2634"/>
                      <a:pt x="2854" y="2055"/>
                    </a:cubicBezTo>
                    <a:cubicBezTo>
                      <a:pt x="3751" y="1389"/>
                      <a:pt x="4677" y="666"/>
                      <a:pt x="5604" y="58"/>
                    </a:cubicBezTo>
                    <a:cubicBezTo>
                      <a:pt x="5633" y="58"/>
                      <a:pt x="5604" y="0"/>
                      <a:pt x="5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617;p58">
                <a:extLst>
                  <a:ext uri="{FF2B5EF4-FFF2-40B4-BE49-F238E27FC236}">
                    <a16:creationId xmlns:a16="http://schemas.microsoft.com/office/drawing/2014/main" id="{7780794B-1852-1CFA-13AF-D446D36F9CAB}"/>
                  </a:ext>
                </a:extLst>
              </p:cNvPr>
              <p:cNvSpPr/>
              <p:nvPr/>
            </p:nvSpPr>
            <p:spPr>
              <a:xfrm>
                <a:off x="716000" y="2154250"/>
                <a:ext cx="37325" cy="163850"/>
              </a:xfrm>
              <a:custGeom>
                <a:avLst/>
                <a:gdLst/>
                <a:ahLst/>
                <a:cxnLst/>
                <a:rect l="l" t="t" r="r" b="b"/>
                <a:pathLst>
                  <a:path w="1493" h="6554" extrusionOk="0">
                    <a:moveTo>
                      <a:pt x="61" y="0"/>
                    </a:moveTo>
                    <a:cubicBezTo>
                      <a:pt x="28" y="0"/>
                      <a:pt x="0" y="22"/>
                      <a:pt x="16" y="70"/>
                    </a:cubicBezTo>
                    <a:cubicBezTo>
                      <a:pt x="74" y="1256"/>
                      <a:pt x="103" y="2385"/>
                      <a:pt x="248" y="3543"/>
                    </a:cubicBezTo>
                    <a:cubicBezTo>
                      <a:pt x="363" y="4498"/>
                      <a:pt x="392" y="5627"/>
                      <a:pt x="884" y="6437"/>
                    </a:cubicBezTo>
                    <a:cubicBezTo>
                      <a:pt x="924" y="6517"/>
                      <a:pt x="1000" y="6554"/>
                      <a:pt x="1080" y="6554"/>
                    </a:cubicBezTo>
                    <a:cubicBezTo>
                      <a:pt x="1174" y="6554"/>
                      <a:pt x="1271" y="6502"/>
                      <a:pt x="1318" y="6408"/>
                    </a:cubicBezTo>
                    <a:cubicBezTo>
                      <a:pt x="1492" y="5453"/>
                      <a:pt x="1174" y="4382"/>
                      <a:pt x="1000" y="3456"/>
                    </a:cubicBezTo>
                    <a:cubicBezTo>
                      <a:pt x="769" y="2298"/>
                      <a:pt x="450" y="1198"/>
                      <a:pt x="132" y="41"/>
                    </a:cubicBezTo>
                    <a:cubicBezTo>
                      <a:pt x="119" y="15"/>
                      <a:pt x="88"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618;p58">
              <a:extLst>
                <a:ext uri="{FF2B5EF4-FFF2-40B4-BE49-F238E27FC236}">
                  <a16:creationId xmlns:a16="http://schemas.microsoft.com/office/drawing/2014/main" id="{A742043D-102D-A1DF-A888-892A03248DAD}"/>
                </a:ext>
              </a:extLst>
            </p:cNvPr>
            <p:cNvGrpSpPr/>
            <p:nvPr/>
          </p:nvGrpSpPr>
          <p:grpSpPr>
            <a:xfrm>
              <a:off x="3476503" y="3917734"/>
              <a:ext cx="940823" cy="781151"/>
              <a:chOff x="610150" y="3993250"/>
              <a:chExt cx="1022300" cy="848800"/>
            </a:xfrm>
          </p:grpSpPr>
          <p:sp>
            <p:nvSpPr>
              <p:cNvPr id="1210" name="Google Shape;1619;p58">
                <a:extLst>
                  <a:ext uri="{FF2B5EF4-FFF2-40B4-BE49-F238E27FC236}">
                    <a16:creationId xmlns:a16="http://schemas.microsoft.com/office/drawing/2014/main" id="{9F4DE450-51E3-F320-D000-4A8D98BD969B}"/>
                  </a:ext>
                </a:extLst>
              </p:cNvPr>
              <p:cNvSpPr/>
              <p:nvPr/>
            </p:nvSpPr>
            <p:spPr>
              <a:xfrm>
                <a:off x="610150" y="3993250"/>
                <a:ext cx="1022300" cy="848800"/>
              </a:xfrm>
              <a:custGeom>
                <a:avLst/>
                <a:gdLst/>
                <a:ahLst/>
                <a:cxnLst/>
                <a:rect l="l" t="t" r="r" b="b"/>
                <a:pathLst>
                  <a:path w="40892" h="33952" extrusionOk="0">
                    <a:moveTo>
                      <a:pt x="16566" y="1"/>
                    </a:moveTo>
                    <a:cubicBezTo>
                      <a:pt x="15256" y="1"/>
                      <a:pt x="13958" y="650"/>
                      <a:pt x="13570" y="1876"/>
                    </a:cubicBezTo>
                    <a:cubicBezTo>
                      <a:pt x="13164" y="3150"/>
                      <a:pt x="13714" y="4770"/>
                      <a:pt x="12557" y="5610"/>
                    </a:cubicBezTo>
                    <a:cubicBezTo>
                      <a:pt x="12222" y="5838"/>
                      <a:pt x="11835" y="5949"/>
                      <a:pt x="11446" y="5949"/>
                    </a:cubicBezTo>
                    <a:cubicBezTo>
                      <a:pt x="11194" y="5949"/>
                      <a:pt x="10943" y="5903"/>
                      <a:pt x="10704" y="5812"/>
                    </a:cubicBezTo>
                    <a:cubicBezTo>
                      <a:pt x="9373" y="5291"/>
                      <a:pt x="8678" y="4076"/>
                      <a:pt x="7752" y="3092"/>
                    </a:cubicBezTo>
                    <a:cubicBezTo>
                      <a:pt x="7029" y="2281"/>
                      <a:pt x="6131" y="1674"/>
                      <a:pt x="5118" y="1268"/>
                    </a:cubicBezTo>
                    <a:cubicBezTo>
                      <a:pt x="4737" y="1118"/>
                      <a:pt x="4363" y="1050"/>
                      <a:pt x="4004" y="1050"/>
                    </a:cubicBezTo>
                    <a:cubicBezTo>
                      <a:pt x="1663" y="1050"/>
                      <a:pt x="0" y="3953"/>
                      <a:pt x="1732" y="5986"/>
                    </a:cubicBezTo>
                    <a:cubicBezTo>
                      <a:pt x="2427" y="6825"/>
                      <a:pt x="3324" y="7491"/>
                      <a:pt x="4337" y="7925"/>
                    </a:cubicBezTo>
                    <a:cubicBezTo>
                      <a:pt x="5552" y="8475"/>
                      <a:pt x="6971" y="8678"/>
                      <a:pt x="7897" y="9777"/>
                    </a:cubicBezTo>
                    <a:cubicBezTo>
                      <a:pt x="8331" y="10269"/>
                      <a:pt x="8505" y="10964"/>
                      <a:pt x="8331" y="11601"/>
                    </a:cubicBezTo>
                    <a:cubicBezTo>
                      <a:pt x="7926" y="12961"/>
                      <a:pt x="6218" y="12990"/>
                      <a:pt x="5147" y="13800"/>
                    </a:cubicBezTo>
                    <a:cubicBezTo>
                      <a:pt x="3700" y="14900"/>
                      <a:pt x="3932" y="17331"/>
                      <a:pt x="5263" y="18605"/>
                    </a:cubicBezTo>
                    <a:cubicBezTo>
                      <a:pt x="6476" y="19791"/>
                      <a:pt x="8242" y="20174"/>
                      <a:pt x="9976" y="20174"/>
                    </a:cubicBezTo>
                    <a:cubicBezTo>
                      <a:pt x="10103" y="20174"/>
                      <a:pt x="10230" y="20172"/>
                      <a:pt x="10357" y="20168"/>
                    </a:cubicBezTo>
                    <a:cubicBezTo>
                      <a:pt x="11841" y="20144"/>
                      <a:pt x="13325" y="19891"/>
                      <a:pt x="14793" y="19891"/>
                    </a:cubicBezTo>
                    <a:cubicBezTo>
                      <a:pt x="15129" y="19891"/>
                      <a:pt x="15464" y="19904"/>
                      <a:pt x="15798" y="19936"/>
                    </a:cubicBezTo>
                    <a:cubicBezTo>
                      <a:pt x="17622" y="20110"/>
                      <a:pt x="19532" y="20949"/>
                      <a:pt x="20313" y="22599"/>
                    </a:cubicBezTo>
                    <a:cubicBezTo>
                      <a:pt x="19329" y="23930"/>
                      <a:pt x="17419" y="24046"/>
                      <a:pt x="15740" y="24249"/>
                    </a:cubicBezTo>
                    <a:cubicBezTo>
                      <a:pt x="14062" y="24451"/>
                      <a:pt x="12122" y="25088"/>
                      <a:pt x="11775" y="26709"/>
                    </a:cubicBezTo>
                    <a:cubicBezTo>
                      <a:pt x="11225" y="29256"/>
                      <a:pt x="14843" y="30732"/>
                      <a:pt x="16580" y="31629"/>
                    </a:cubicBezTo>
                    <a:cubicBezTo>
                      <a:pt x="19213" y="33018"/>
                      <a:pt x="22079" y="33800"/>
                      <a:pt x="25031" y="33944"/>
                    </a:cubicBezTo>
                    <a:cubicBezTo>
                      <a:pt x="25194" y="33949"/>
                      <a:pt x="25357" y="33952"/>
                      <a:pt x="25520" y="33952"/>
                    </a:cubicBezTo>
                    <a:cubicBezTo>
                      <a:pt x="29354" y="33952"/>
                      <a:pt x="33195" y="32648"/>
                      <a:pt x="35971" y="30066"/>
                    </a:cubicBezTo>
                    <a:cubicBezTo>
                      <a:pt x="36695" y="29429"/>
                      <a:pt x="37302" y="28706"/>
                      <a:pt x="37852" y="27924"/>
                    </a:cubicBezTo>
                    <a:cubicBezTo>
                      <a:pt x="40023" y="24712"/>
                      <a:pt x="40891" y="20805"/>
                      <a:pt x="40255" y="16984"/>
                    </a:cubicBezTo>
                    <a:cubicBezTo>
                      <a:pt x="39647" y="13424"/>
                      <a:pt x="37910" y="10154"/>
                      <a:pt x="35334" y="7636"/>
                    </a:cubicBezTo>
                    <a:cubicBezTo>
                      <a:pt x="34067" y="6368"/>
                      <a:pt x="31423" y="3417"/>
                      <a:pt x="29168" y="3417"/>
                    </a:cubicBezTo>
                    <a:cubicBezTo>
                      <a:pt x="28746" y="3417"/>
                      <a:pt x="28337" y="3520"/>
                      <a:pt x="27954" y="3757"/>
                    </a:cubicBezTo>
                    <a:cubicBezTo>
                      <a:pt x="26536" y="4655"/>
                      <a:pt x="26565" y="6710"/>
                      <a:pt x="26941" y="8330"/>
                    </a:cubicBezTo>
                    <a:cubicBezTo>
                      <a:pt x="27317" y="9951"/>
                      <a:pt x="27867" y="11803"/>
                      <a:pt x="26941" y="13193"/>
                    </a:cubicBezTo>
                    <a:cubicBezTo>
                      <a:pt x="25147" y="13019"/>
                      <a:pt x="23699" y="11485"/>
                      <a:pt x="22918" y="9835"/>
                    </a:cubicBezTo>
                    <a:cubicBezTo>
                      <a:pt x="22165" y="8186"/>
                      <a:pt x="21876" y="6362"/>
                      <a:pt x="21326" y="4626"/>
                    </a:cubicBezTo>
                    <a:cubicBezTo>
                      <a:pt x="20747" y="2889"/>
                      <a:pt x="19763" y="1153"/>
                      <a:pt x="18142" y="342"/>
                    </a:cubicBezTo>
                    <a:cubicBezTo>
                      <a:pt x="17658" y="113"/>
                      <a:pt x="17111" y="1"/>
                      <a:pt x="165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620;p58">
                <a:extLst>
                  <a:ext uri="{FF2B5EF4-FFF2-40B4-BE49-F238E27FC236}">
                    <a16:creationId xmlns:a16="http://schemas.microsoft.com/office/drawing/2014/main" id="{B4D6124E-C788-854B-68DC-7E6071CD703B}"/>
                  </a:ext>
                </a:extLst>
              </p:cNvPr>
              <p:cNvSpPr/>
              <p:nvPr/>
            </p:nvSpPr>
            <p:spPr>
              <a:xfrm>
                <a:off x="755450" y="4127700"/>
                <a:ext cx="812725" cy="580475"/>
              </a:xfrm>
              <a:custGeom>
                <a:avLst/>
                <a:gdLst/>
                <a:ahLst/>
                <a:cxnLst/>
                <a:rect l="l" t="t" r="r" b="b"/>
                <a:pathLst>
                  <a:path w="32509" h="23219" extrusionOk="0">
                    <a:moveTo>
                      <a:pt x="1" y="0"/>
                    </a:moveTo>
                    <a:lnTo>
                      <a:pt x="1" y="29"/>
                    </a:lnTo>
                    <a:cubicBezTo>
                      <a:pt x="5355" y="3589"/>
                      <a:pt x="10594" y="7438"/>
                      <a:pt x="15833" y="11230"/>
                    </a:cubicBezTo>
                    <a:cubicBezTo>
                      <a:pt x="21129" y="15050"/>
                      <a:pt x="26339" y="19015"/>
                      <a:pt x="31404" y="23096"/>
                    </a:cubicBezTo>
                    <a:cubicBezTo>
                      <a:pt x="31508" y="23183"/>
                      <a:pt x="31624" y="23219"/>
                      <a:pt x="31735" y="23219"/>
                    </a:cubicBezTo>
                    <a:cubicBezTo>
                      <a:pt x="32147" y="23219"/>
                      <a:pt x="32508" y="22721"/>
                      <a:pt x="32098" y="22402"/>
                    </a:cubicBezTo>
                    <a:cubicBezTo>
                      <a:pt x="27033" y="18350"/>
                      <a:pt x="21853" y="14385"/>
                      <a:pt x="16556" y="10651"/>
                    </a:cubicBezTo>
                    <a:cubicBezTo>
                      <a:pt x="11173" y="6831"/>
                      <a:pt x="5616" y="3415"/>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621;p58">
                <a:extLst>
                  <a:ext uri="{FF2B5EF4-FFF2-40B4-BE49-F238E27FC236}">
                    <a16:creationId xmlns:a16="http://schemas.microsoft.com/office/drawing/2014/main" id="{0971BBD6-109D-19A8-451A-462CA0525FD8}"/>
                  </a:ext>
                </a:extLst>
              </p:cNvPr>
              <p:cNvSpPr/>
              <p:nvPr/>
            </p:nvSpPr>
            <p:spPr>
              <a:xfrm>
                <a:off x="865450" y="4351250"/>
                <a:ext cx="244575" cy="29100"/>
              </a:xfrm>
              <a:custGeom>
                <a:avLst/>
                <a:gdLst/>
                <a:ahLst/>
                <a:cxnLst/>
                <a:rect l="l" t="t" r="r" b="b"/>
                <a:pathLst>
                  <a:path w="9783" h="1164" extrusionOk="0">
                    <a:moveTo>
                      <a:pt x="9317" y="1"/>
                    </a:moveTo>
                    <a:cubicBezTo>
                      <a:pt x="9308" y="1"/>
                      <a:pt x="9300" y="1"/>
                      <a:pt x="9291" y="1"/>
                    </a:cubicBezTo>
                    <a:cubicBezTo>
                      <a:pt x="6194" y="204"/>
                      <a:pt x="3126" y="551"/>
                      <a:pt x="58" y="1072"/>
                    </a:cubicBezTo>
                    <a:cubicBezTo>
                      <a:pt x="0" y="1072"/>
                      <a:pt x="29" y="1159"/>
                      <a:pt x="58" y="1159"/>
                    </a:cubicBezTo>
                    <a:lnTo>
                      <a:pt x="87" y="1159"/>
                    </a:lnTo>
                    <a:cubicBezTo>
                      <a:pt x="391" y="1162"/>
                      <a:pt x="695" y="1163"/>
                      <a:pt x="998" y="1163"/>
                    </a:cubicBezTo>
                    <a:cubicBezTo>
                      <a:pt x="3763" y="1163"/>
                      <a:pt x="6527" y="1044"/>
                      <a:pt x="9291" y="783"/>
                    </a:cubicBezTo>
                    <a:cubicBezTo>
                      <a:pt x="9774" y="754"/>
                      <a:pt x="9783" y="1"/>
                      <a:pt x="9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622;p58">
                <a:extLst>
                  <a:ext uri="{FF2B5EF4-FFF2-40B4-BE49-F238E27FC236}">
                    <a16:creationId xmlns:a16="http://schemas.microsoft.com/office/drawing/2014/main" id="{3B59108E-F9A1-8AE7-35AA-5A21ACC5B4E4}"/>
                  </a:ext>
                </a:extLst>
              </p:cNvPr>
              <p:cNvSpPr/>
              <p:nvPr/>
            </p:nvSpPr>
            <p:spPr>
              <a:xfrm>
                <a:off x="1065150" y="4137825"/>
                <a:ext cx="81775" cy="256075"/>
              </a:xfrm>
              <a:custGeom>
                <a:avLst/>
                <a:gdLst/>
                <a:ahLst/>
                <a:cxnLst/>
                <a:rect l="l" t="t" r="r" b="b"/>
                <a:pathLst>
                  <a:path w="3271" h="10243" extrusionOk="0">
                    <a:moveTo>
                      <a:pt x="0" y="0"/>
                    </a:moveTo>
                    <a:cubicBezTo>
                      <a:pt x="521" y="3445"/>
                      <a:pt x="1419" y="6802"/>
                      <a:pt x="2663" y="10043"/>
                    </a:cubicBezTo>
                    <a:cubicBezTo>
                      <a:pt x="2709" y="10182"/>
                      <a:pt x="2825" y="10243"/>
                      <a:pt x="2938" y="10243"/>
                    </a:cubicBezTo>
                    <a:cubicBezTo>
                      <a:pt x="3108" y="10243"/>
                      <a:pt x="3271" y="10107"/>
                      <a:pt x="3184" y="9899"/>
                    </a:cubicBezTo>
                    <a:cubicBezTo>
                      <a:pt x="1997" y="6657"/>
                      <a:pt x="927" y="3329"/>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623;p58">
                <a:extLst>
                  <a:ext uri="{FF2B5EF4-FFF2-40B4-BE49-F238E27FC236}">
                    <a16:creationId xmlns:a16="http://schemas.microsoft.com/office/drawing/2014/main" id="{CCBCBB81-9F48-77A1-8F04-D106AC6589CE}"/>
                  </a:ext>
                </a:extLst>
              </p:cNvPr>
              <p:cNvSpPr/>
              <p:nvPr/>
            </p:nvSpPr>
            <p:spPr>
              <a:xfrm>
                <a:off x="1161375" y="4612700"/>
                <a:ext cx="305375" cy="50225"/>
              </a:xfrm>
              <a:custGeom>
                <a:avLst/>
                <a:gdLst/>
                <a:ahLst/>
                <a:cxnLst/>
                <a:rect l="l" t="t" r="r" b="b"/>
                <a:pathLst>
                  <a:path w="12215" h="2009" extrusionOk="0">
                    <a:moveTo>
                      <a:pt x="11534" y="0"/>
                    </a:moveTo>
                    <a:cubicBezTo>
                      <a:pt x="10881" y="0"/>
                      <a:pt x="10144" y="312"/>
                      <a:pt x="9552" y="426"/>
                    </a:cubicBezTo>
                    <a:cubicBezTo>
                      <a:pt x="8568" y="657"/>
                      <a:pt x="7555" y="860"/>
                      <a:pt x="6542" y="1034"/>
                    </a:cubicBezTo>
                    <a:cubicBezTo>
                      <a:pt x="4400" y="1410"/>
                      <a:pt x="2287" y="1641"/>
                      <a:pt x="116" y="1728"/>
                    </a:cubicBezTo>
                    <a:cubicBezTo>
                      <a:pt x="1" y="1728"/>
                      <a:pt x="1" y="1931"/>
                      <a:pt x="116" y="1931"/>
                    </a:cubicBezTo>
                    <a:cubicBezTo>
                      <a:pt x="861" y="1983"/>
                      <a:pt x="1605" y="2008"/>
                      <a:pt x="2349" y="2008"/>
                    </a:cubicBezTo>
                    <a:cubicBezTo>
                      <a:pt x="3689" y="2008"/>
                      <a:pt x="5028" y="1925"/>
                      <a:pt x="6368" y="1757"/>
                    </a:cubicBezTo>
                    <a:cubicBezTo>
                      <a:pt x="7381" y="1612"/>
                      <a:pt x="8394" y="1439"/>
                      <a:pt x="9407" y="1236"/>
                    </a:cubicBezTo>
                    <a:cubicBezTo>
                      <a:pt x="10246" y="1063"/>
                      <a:pt x="11520" y="1034"/>
                      <a:pt x="12128" y="368"/>
                    </a:cubicBezTo>
                    <a:cubicBezTo>
                      <a:pt x="12214" y="281"/>
                      <a:pt x="12157" y="107"/>
                      <a:pt x="12041" y="79"/>
                    </a:cubicBezTo>
                    <a:cubicBezTo>
                      <a:pt x="11881" y="23"/>
                      <a:pt x="11711" y="0"/>
                      <a:pt x="11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624;p58">
                <a:extLst>
                  <a:ext uri="{FF2B5EF4-FFF2-40B4-BE49-F238E27FC236}">
                    <a16:creationId xmlns:a16="http://schemas.microsoft.com/office/drawing/2014/main" id="{ACF8B89E-DEC6-F40B-D436-214E980801FA}"/>
                  </a:ext>
                </a:extLst>
              </p:cNvPr>
              <p:cNvSpPr/>
              <p:nvPr/>
            </p:nvSpPr>
            <p:spPr>
              <a:xfrm>
                <a:off x="1400875" y="4259700"/>
                <a:ext cx="37650" cy="343025"/>
              </a:xfrm>
              <a:custGeom>
                <a:avLst/>
                <a:gdLst/>
                <a:ahLst/>
                <a:cxnLst/>
                <a:rect l="l" t="t" r="r" b="b"/>
                <a:pathLst>
                  <a:path w="1506" h="13721" extrusionOk="0">
                    <a:moveTo>
                      <a:pt x="263" y="1"/>
                    </a:moveTo>
                    <a:cubicBezTo>
                      <a:pt x="214" y="1"/>
                      <a:pt x="162" y="38"/>
                      <a:pt x="145" y="103"/>
                    </a:cubicBezTo>
                    <a:lnTo>
                      <a:pt x="174" y="75"/>
                    </a:lnTo>
                    <a:lnTo>
                      <a:pt x="174" y="75"/>
                    </a:lnTo>
                    <a:cubicBezTo>
                      <a:pt x="1" y="2361"/>
                      <a:pt x="59" y="4676"/>
                      <a:pt x="116" y="6934"/>
                    </a:cubicBezTo>
                    <a:cubicBezTo>
                      <a:pt x="145" y="8005"/>
                      <a:pt x="203" y="9105"/>
                      <a:pt x="261" y="10176"/>
                    </a:cubicBezTo>
                    <a:cubicBezTo>
                      <a:pt x="319" y="11275"/>
                      <a:pt x="232" y="12491"/>
                      <a:pt x="609" y="13504"/>
                    </a:cubicBezTo>
                    <a:cubicBezTo>
                      <a:pt x="652" y="13649"/>
                      <a:pt x="775" y="13721"/>
                      <a:pt x="898" y="13721"/>
                    </a:cubicBezTo>
                    <a:cubicBezTo>
                      <a:pt x="1021" y="13721"/>
                      <a:pt x="1144" y="13649"/>
                      <a:pt x="1187" y="13504"/>
                    </a:cubicBezTo>
                    <a:cubicBezTo>
                      <a:pt x="1506" y="12462"/>
                      <a:pt x="1303" y="11275"/>
                      <a:pt x="1245" y="10176"/>
                    </a:cubicBezTo>
                    <a:cubicBezTo>
                      <a:pt x="1187" y="9047"/>
                      <a:pt x="1129" y="7918"/>
                      <a:pt x="1043" y="6760"/>
                    </a:cubicBezTo>
                    <a:cubicBezTo>
                      <a:pt x="869" y="4532"/>
                      <a:pt x="724" y="2274"/>
                      <a:pt x="348" y="75"/>
                    </a:cubicBezTo>
                    <a:cubicBezTo>
                      <a:pt x="335" y="24"/>
                      <a:pt x="300" y="1"/>
                      <a:pt x="2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625;p58">
                <a:extLst>
                  <a:ext uri="{FF2B5EF4-FFF2-40B4-BE49-F238E27FC236}">
                    <a16:creationId xmlns:a16="http://schemas.microsoft.com/office/drawing/2014/main" id="{07D4EB17-084D-3DDD-113E-CF693FBCEAC4}"/>
                  </a:ext>
                </a:extLst>
              </p:cNvPr>
              <p:cNvSpPr/>
              <p:nvPr/>
            </p:nvSpPr>
            <p:spPr>
              <a:xfrm>
                <a:off x="890050" y="4267350"/>
                <a:ext cx="100600" cy="14475"/>
              </a:xfrm>
              <a:custGeom>
                <a:avLst/>
                <a:gdLst/>
                <a:ahLst/>
                <a:cxnLst/>
                <a:rect l="l" t="t" r="r" b="b"/>
                <a:pathLst>
                  <a:path w="4024" h="579" extrusionOk="0">
                    <a:moveTo>
                      <a:pt x="58" y="0"/>
                    </a:moveTo>
                    <a:cubicBezTo>
                      <a:pt x="29" y="0"/>
                      <a:pt x="0" y="87"/>
                      <a:pt x="58" y="87"/>
                    </a:cubicBezTo>
                    <a:cubicBezTo>
                      <a:pt x="1274" y="347"/>
                      <a:pt x="2518" y="492"/>
                      <a:pt x="3763" y="579"/>
                    </a:cubicBezTo>
                    <a:cubicBezTo>
                      <a:pt x="3965" y="579"/>
                      <a:pt x="4023" y="232"/>
                      <a:pt x="3792" y="203"/>
                    </a:cubicBezTo>
                    <a:cubicBezTo>
                      <a:pt x="2547" y="58"/>
                      <a:pt x="1303" y="0"/>
                      <a:pt x="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626;p58">
                <a:extLst>
                  <a:ext uri="{FF2B5EF4-FFF2-40B4-BE49-F238E27FC236}">
                    <a16:creationId xmlns:a16="http://schemas.microsoft.com/office/drawing/2014/main" id="{97E661A5-483B-57F2-B7E9-3CFC5048A6BB}"/>
                  </a:ext>
                </a:extLst>
              </p:cNvPr>
              <p:cNvSpPr/>
              <p:nvPr/>
            </p:nvSpPr>
            <p:spPr>
              <a:xfrm>
                <a:off x="915950" y="4178425"/>
                <a:ext cx="32000" cy="75225"/>
              </a:xfrm>
              <a:custGeom>
                <a:avLst/>
                <a:gdLst/>
                <a:ahLst/>
                <a:cxnLst/>
                <a:rect l="l" t="t" r="r" b="b"/>
                <a:pathLst>
                  <a:path w="1280" h="3009" extrusionOk="0">
                    <a:moveTo>
                      <a:pt x="124" y="0"/>
                    </a:moveTo>
                    <a:cubicBezTo>
                      <a:pt x="59" y="0"/>
                      <a:pt x="1" y="56"/>
                      <a:pt x="35" y="142"/>
                    </a:cubicBezTo>
                    <a:cubicBezTo>
                      <a:pt x="180" y="663"/>
                      <a:pt x="296" y="1213"/>
                      <a:pt x="469" y="1763"/>
                    </a:cubicBezTo>
                    <a:cubicBezTo>
                      <a:pt x="585" y="2168"/>
                      <a:pt x="643" y="2689"/>
                      <a:pt x="990" y="2978"/>
                    </a:cubicBezTo>
                    <a:cubicBezTo>
                      <a:pt x="1011" y="2999"/>
                      <a:pt x="1039" y="3008"/>
                      <a:pt x="1067" y="3008"/>
                    </a:cubicBezTo>
                    <a:cubicBezTo>
                      <a:pt x="1119" y="3008"/>
                      <a:pt x="1174" y="2976"/>
                      <a:pt x="1193" y="2920"/>
                    </a:cubicBezTo>
                    <a:cubicBezTo>
                      <a:pt x="1280" y="2486"/>
                      <a:pt x="1019" y="2052"/>
                      <a:pt x="874" y="1647"/>
                    </a:cubicBezTo>
                    <a:cubicBezTo>
                      <a:pt x="672" y="1126"/>
                      <a:pt x="440" y="605"/>
                      <a:pt x="238" y="84"/>
                    </a:cubicBezTo>
                    <a:cubicBezTo>
                      <a:pt x="214" y="26"/>
                      <a:pt x="167" y="0"/>
                      <a:pt x="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627;p58">
                <a:extLst>
                  <a:ext uri="{FF2B5EF4-FFF2-40B4-BE49-F238E27FC236}">
                    <a16:creationId xmlns:a16="http://schemas.microsoft.com/office/drawing/2014/main" id="{DFD0463F-8523-0C17-4BE8-DEE4C00D6635}"/>
                  </a:ext>
                </a:extLst>
              </p:cNvPr>
              <p:cNvSpPr/>
              <p:nvPr/>
            </p:nvSpPr>
            <p:spPr>
              <a:xfrm>
                <a:off x="1175850" y="4485225"/>
                <a:ext cx="121575" cy="19700"/>
              </a:xfrm>
              <a:custGeom>
                <a:avLst/>
                <a:gdLst/>
                <a:ahLst/>
                <a:cxnLst/>
                <a:rect l="l" t="t" r="r" b="b"/>
                <a:pathLst>
                  <a:path w="4863" h="788" extrusionOk="0">
                    <a:moveTo>
                      <a:pt x="2149" y="1"/>
                    </a:moveTo>
                    <a:cubicBezTo>
                      <a:pt x="1426" y="1"/>
                      <a:pt x="702" y="77"/>
                      <a:pt x="30" y="142"/>
                    </a:cubicBezTo>
                    <a:cubicBezTo>
                      <a:pt x="1" y="142"/>
                      <a:pt x="1" y="199"/>
                      <a:pt x="30" y="199"/>
                    </a:cubicBezTo>
                    <a:lnTo>
                      <a:pt x="1" y="199"/>
                    </a:lnTo>
                    <a:cubicBezTo>
                      <a:pt x="1423" y="307"/>
                      <a:pt x="2895" y="788"/>
                      <a:pt x="4325" y="788"/>
                    </a:cubicBezTo>
                    <a:cubicBezTo>
                      <a:pt x="4437" y="788"/>
                      <a:pt x="4549" y="785"/>
                      <a:pt x="4660" y="778"/>
                    </a:cubicBezTo>
                    <a:cubicBezTo>
                      <a:pt x="4776" y="778"/>
                      <a:pt x="4863" y="576"/>
                      <a:pt x="4718" y="518"/>
                    </a:cubicBezTo>
                    <a:cubicBezTo>
                      <a:pt x="3934" y="117"/>
                      <a:pt x="3043" y="1"/>
                      <a:pt x="2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628;p58">
                <a:extLst>
                  <a:ext uri="{FF2B5EF4-FFF2-40B4-BE49-F238E27FC236}">
                    <a16:creationId xmlns:a16="http://schemas.microsoft.com/office/drawing/2014/main" id="{304F10A9-3C21-C0B3-C319-2928E96EE907}"/>
                  </a:ext>
                </a:extLst>
              </p:cNvPr>
              <p:cNvSpPr/>
              <p:nvPr/>
            </p:nvSpPr>
            <p:spPr>
              <a:xfrm>
                <a:off x="1204300" y="4341250"/>
                <a:ext cx="41750" cy="114850"/>
              </a:xfrm>
              <a:custGeom>
                <a:avLst/>
                <a:gdLst/>
                <a:ahLst/>
                <a:cxnLst/>
                <a:rect l="l" t="t" r="r" b="b"/>
                <a:pathLst>
                  <a:path w="1670" h="4594" extrusionOk="0">
                    <a:moveTo>
                      <a:pt x="59" y="0"/>
                    </a:moveTo>
                    <a:cubicBezTo>
                      <a:pt x="35" y="0"/>
                      <a:pt x="0" y="34"/>
                      <a:pt x="20" y="54"/>
                    </a:cubicBezTo>
                    <a:cubicBezTo>
                      <a:pt x="165" y="865"/>
                      <a:pt x="339" y="1675"/>
                      <a:pt x="570" y="2456"/>
                    </a:cubicBezTo>
                    <a:cubicBezTo>
                      <a:pt x="773" y="3151"/>
                      <a:pt x="946" y="3961"/>
                      <a:pt x="1352" y="4511"/>
                    </a:cubicBezTo>
                    <a:cubicBezTo>
                      <a:pt x="1397" y="4568"/>
                      <a:pt x="1455" y="4593"/>
                      <a:pt x="1509" y="4593"/>
                    </a:cubicBezTo>
                    <a:cubicBezTo>
                      <a:pt x="1595" y="4593"/>
                      <a:pt x="1670" y="4530"/>
                      <a:pt x="1670" y="4424"/>
                    </a:cubicBezTo>
                    <a:cubicBezTo>
                      <a:pt x="1670" y="3672"/>
                      <a:pt x="1294" y="2890"/>
                      <a:pt x="1033" y="2167"/>
                    </a:cubicBezTo>
                    <a:cubicBezTo>
                      <a:pt x="773" y="1443"/>
                      <a:pt x="425" y="720"/>
                      <a:pt x="78" y="25"/>
                    </a:cubicBezTo>
                    <a:cubicBezTo>
                      <a:pt x="78" y="7"/>
                      <a:pt x="70"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1629;p58">
              <a:extLst>
                <a:ext uri="{FF2B5EF4-FFF2-40B4-BE49-F238E27FC236}">
                  <a16:creationId xmlns:a16="http://schemas.microsoft.com/office/drawing/2014/main" id="{5616C784-DDC4-4C86-D0A5-E237B7EE140F}"/>
                </a:ext>
              </a:extLst>
            </p:cNvPr>
            <p:cNvGrpSpPr/>
            <p:nvPr/>
          </p:nvGrpSpPr>
          <p:grpSpPr>
            <a:xfrm>
              <a:off x="4058767" y="2660992"/>
              <a:ext cx="992866" cy="1953084"/>
              <a:chOff x="3609925" y="1481625"/>
              <a:chExt cx="1078850" cy="2122225"/>
            </a:xfrm>
          </p:grpSpPr>
          <p:sp>
            <p:nvSpPr>
              <p:cNvPr id="1153" name="Google Shape;1630;p58">
                <a:extLst>
                  <a:ext uri="{FF2B5EF4-FFF2-40B4-BE49-F238E27FC236}">
                    <a16:creationId xmlns:a16="http://schemas.microsoft.com/office/drawing/2014/main" id="{CFFB5F8A-CAF1-BF12-5B9D-3016908A77B6}"/>
                  </a:ext>
                </a:extLst>
              </p:cNvPr>
              <p:cNvSpPr/>
              <p:nvPr/>
            </p:nvSpPr>
            <p:spPr>
              <a:xfrm>
                <a:off x="3807450" y="1498325"/>
                <a:ext cx="56475" cy="49800"/>
              </a:xfrm>
              <a:custGeom>
                <a:avLst/>
                <a:gdLst/>
                <a:ahLst/>
                <a:cxnLst/>
                <a:rect l="l" t="t" r="r" b="b"/>
                <a:pathLst>
                  <a:path w="2259" h="1992" extrusionOk="0">
                    <a:moveTo>
                      <a:pt x="1539" y="1"/>
                    </a:moveTo>
                    <a:cubicBezTo>
                      <a:pt x="1238" y="1"/>
                      <a:pt x="874" y="167"/>
                      <a:pt x="580" y="461"/>
                    </a:cubicBezTo>
                    <a:cubicBezTo>
                      <a:pt x="116" y="924"/>
                      <a:pt x="1" y="1532"/>
                      <a:pt x="290" y="1821"/>
                    </a:cubicBezTo>
                    <a:cubicBezTo>
                      <a:pt x="396" y="1937"/>
                      <a:pt x="547" y="1992"/>
                      <a:pt x="720" y="1992"/>
                    </a:cubicBezTo>
                    <a:cubicBezTo>
                      <a:pt x="1021" y="1992"/>
                      <a:pt x="1385" y="1826"/>
                      <a:pt x="1679" y="1532"/>
                    </a:cubicBezTo>
                    <a:cubicBezTo>
                      <a:pt x="2142" y="1069"/>
                      <a:pt x="2258" y="461"/>
                      <a:pt x="1969" y="172"/>
                    </a:cubicBezTo>
                    <a:cubicBezTo>
                      <a:pt x="1863" y="56"/>
                      <a:pt x="1712" y="1"/>
                      <a:pt x="1539"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631;p58">
                <a:extLst>
                  <a:ext uri="{FF2B5EF4-FFF2-40B4-BE49-F238E27FC236}">
                    <a16:creationId xmlns:a16="http://schemas.microsoft.com/office/drawing/2014/main" id="{7F752762-1899-AFF1-9E2C-FC6A3AE4BD07}"/>
                  </a:ext>
                </a:extLst>
              </p:cNvPr>
              <p:cNvSpPr/>
              <p:nvPr/>
            </p:nvSpPr>
            <p:spPr>
              <a:xfrm>
                <a:off x="4424650" y="1498325"/>
                <a:ext cx="55750" cy="49800"/>
              </a:xfrm>
              <a:custGeom>
                <a:avLst/>
                <a:gdLst/>
                <a:ahLst/>
                <a:cxnLst/>
                <a:rect l="l" t="t" r="r" b="b"/>
                <a:pathLst>
                  <a:path w="2230" h="1992" extrusionOk="0">
                    <a:moveTo>
                      <a:pt x="711" y="1"/>
                    </a:moveTo>
                    <a:cubicBezTo>
                      <a:pt x="543" y="1"/>
                      <a:pt x="396" y="56"/>
                      <a:pt x="290" y="172"/>
                    </a:cubicBezTo>
                    <a:cubicBezTo>
                      <a:pt x="1" y="461"/>
                      <a:pt x="116" y="1069"/>
                      <a:pt x="580" y="1532"/>
                    </a:cubicBezTo>
                    <a:cubicBezTo>
                      <a:pt x="874" y="1826"/>
                      <a:pt x="1227" y="1992"/>
                      <a:pt x="1519" y="1992"/>
                    </a:cubicBezTo>
                    <a:cubicBezTo>
                      <a:pt x="1687" y="1992"/>
                      <a:pt x="1834" y="1937"/>
                      <a:pt x="1940" y="1821"/>
                    </a:cubicBezTo>
                    <a:cubicBezTo>
                      <a:pt x="2229" y="1532"/>
                      <a:pt x="2114" y="924"/>
                      <a:pt x="1650" y="461"/>
                    </a:cubicBezTo>
                    <a:cubicBezTo>
                      <a:pt x="1356" y="167"/>
                      <a:pt x="1003" y="1"/>
                      <a:pt x="711"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632;p58">
                <a:extLst>
                  <a:ext uri="{FF2B5EF4-FFF2-40B4-BE49-F238E27FC236}">
                    <a16:creationId xmlns:a16="http://schemas.microsoft.com/office/drawing/2014/main" id="{E305342F-C544-8DC5-7DB3-3025AE4751E4}"/>
                  </a:ext>
                </a:extLst>
              </p:cNvPr>
              <p:cNvSpPr/>
              <p:nvPr/>
            </p:nvSpPr>
            <p:spPr>
              <a:xfrm>
                <a:off x="3609925" y="1522850"/>
                <a:ext cx="1078850" cy="2081000"/>
              </a:xfrm>
              <a:custGeom>
                <a:avLst/>
                <a:gdLst/>
                <a:ahLst/>
                <a:cxnLst/>
                <a:rect l="l" t="t" r="r" b="b"/>
                <a:pathLst>
                  <a:path w="43154" h="83240" extrusionOk="0">
                    <a:moveTo>
                      <a:pt x="1795" y="1"/>
                    </a:moveTo>
                    <a:cubicBezTo>
                      <a:pt x="811" y="1"/>
                      <a:pt x="0" y="811"/>
                      <a:pt x="0" y="1795"/>
                    </a:cubicBezTo>
                    <a:lnTo>
                      <a:pt x="0" y="81445"/>
                    </a:lnTo>
                    <a:cubicBezTo>
                      <a:pt x="0" y="82458"/>
                      <a:pt x="811" y="83240"/>
                      <a:pt x="1795" y="83240"/>
                    </a:cubicBezTo>
                    <a:lnTo>
                      <a:pt x="41359" y="83240"/>
                    </a:lnTo>
                    <a:cubicBezTo>
                      <a:pt x="42343" y="83240"/>
                      <a:pt x="43154" y="82458"/>
                      <a:pt x="43154" y="81445"/>
                    </a:cubicBezTo>
                    <a:lnTo>
                      <a:pt x="43154" y="1795"/>
                    </a:lnTo>
                    <a:cubicBezTo>
                      <a:pt x="43154" y="811"/>
                      <a:pt x="42343" y="1"/>
                      <a:pt x="413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633;p58">
                <a:extLst>
                  <a:ext uri="{FF2B5EF4-FFF2-40B4-BE49-F238E27FC236}">
                    <a16:creationId xmlns:a16="http://schemas.microsoft.com/office/drawing/2014/main" id="{49DCE961-7B05-C504-1826-C1FA6B35CE7A}"/>
                  </a:ext>
                </a:extLst>
              </p:cNvPr>
              <p:cNvSpPr/>
              <p:nvPr/>
            </p:nvSpPr>
            <p:spPr>
              <a:xfrm>
                <a:off x="4036100" y="3459125"/>
                <a:ext cx="226500" cy="83225"/>
              </a:xfrm>
              <a:custGeom>
                <a:avLst/>
                <a:gdLst/>
                <a:ahLst/>
                <a:cxnLst/>
                <a:rect l="l" t="t" r="r" b="b"/>
                <a:pathLst>
                  <a:path w="9060" h="3329" extrusionOk="0">
                    <a:moveTo>
                      <a:pt x="1390" y="0"/>
                    </a:moveTo>
                    <a:cubicBezTo>
                      <a:pt x="608" y="0"/>
                      <a:pt x="1" y="637"/>
                      <a:pt x="1" y="1418"/>
                    </a:cubicBezTo>
                    <a:lnTo>
                      <a:pt x="1" y="1910"/>
                    </a:lnTo>
                    <a:cubicBezTo>
                      <a:pt x="1" y="2692"/>
                      <a:pt x="608" y="3329"/>
                      <a:pt x="1390" y="3329"/>
                    </a:cubicBezTo>
                    <a:lnTo>
                      <a:pt x="7670" y="3329"/>
                    </a:lnTo>
                    <a:cubicBezTo>
                      <a:pt x="8452" y="3329"/>
                      <a:pt x="9060" y="2692"/>
                      <a:pt x="9060" y="1910"/>
                    </a:cubicBezTo>
                    <a:lnTo>
                      <a:pt x="9060" y="1418"/>
                    </a:lnTo>
                    <a:cubicBezTo>
                      <a:pt x="9060" y="637"/>
                      <a:pt x="8452" y="0"/>
                      <a:pt x="7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634;p58">
                <a:extLst>
                  <a:ext uri="{FF2B5EF4-FFF2-40B4-BE49-F238E27FC236}">
                    <a16:creationId xmlns:a16="http://schemas.microsoft.com/office/drawing/2014/main" id="{2CB691DF-1FE3-C048-D46A-E7AAF357FAF8}"/>
                  </a:ext>
                </a:extLst>
              </p:cNvPr>
              <p:cNvSpPr/>
              <p:nvPr/>
            </p:nvSpPr>
            <p:spPr>
              <a:xfrm>
                <a:off x="4130175" y="1543125"/>
                <a:ext cx="38375" cy="37650"/>
              </a:xfrm>
              <a:custGeom>
                <a:avLst/>
                <a:gdLst/>
                <a:ahLst/>
                <a:cxnLst/>
                <a:rect l="l" t="t" r="r" b="b"/>
                <a:pathLst>
                  <a:path w="1535" h="1506" extrusionOk="0">
                    <a:moveTo>
                      <a:pt x="782" y="0"/>
                    </a:moveTo>
                    <a:cubicBezTo>
                      <a:pt x="347" y="0"/>
                      <a:pt x="0" y="319"/>
                      <a:pt x="0" y="753"/>
                    </a:cubicBezTo>
                    <a:cubicBezTo>
                      <a:pt x="0" y="1158"/>
                      <a:pt x="347" y="1505"/>
                      <a:pt x="782" y="1505"/>
                    </a:cubicBezTo>
                    <a:cubicBezTo>
                      <a:pt x="1187" y="1505"/>
                      <a:pt x="1534" y="1158"/>
                      <a:pt x="1534" y="753"/>
                    </a:cubicBezTo>
                    <a:cubicBezTo>
                      <a:pt x="1534" y="319"/>
                      <a:pt x="1187" y="0"/>
                      <a:pt x="7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635;p58">
                <a:extLst>
                  <a:ext uri="{FF2B5EF4-FFF2-40B4-BE49-F238E27FC236}">
                    <a16:creationId xmlns:a16="http://schemas.microsoft.com/office/drawing/2014/main" id="{6A43B8E8-6465-2A43-C2DE-E842C4F54BFB}"/>
                  </a:ext>
                </a:extLst>
              </p:cNvPr>
              <p:cNvSpPr/>
              <p:nvPr/>
            </p:nvSpPr>
            <p:spPr>
              <a:xfrm>
                <a:off x="3634525" y="1614750"/>
                <a:ext cx="1029650" cy="1795200"/>
              </a:xfrm>
              <a:custGeom>
                <a:avLst/>
                <a:gdLst/>
                <a:ahLst/>
                <a:cxnLst/>
                <a:rect l="l" t="t" r="r" b="b"/>
                <a:pathLst>
                  <a:path w="41186" h="71808" extrusionOk="0">
                    <a:moveTo>
                      <a:pt x="0" y="1"/>
                    </a:moveTo>
                    <a:lnTo>
                      <a:pt x="0" y="71807"/>
                    </a:lnTo>
                    <a:lnTo>
                      <a:pt x="41186" y="71807"/>
                    </a:lnTo>
                    <a:lnTo>
                      <a:pt x="411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636;p58">
                <a:extLst>
                  <a:ext uri="{FF2B5EF4-FFF2-40B4-BE49-F238E27FC236}">
                    <a16:creationId xmlns:a16="http://schemas.microsoft.com/office/drawing/2014/main" id="{8CF95DDF-ECFD-E4FD-A2DB-5E0E77CBF1D1}"/>
                  </a:ext>
                </a:extLst>
              </p:cNvPr>
              <p:cNvSpPr/>
              <p:nvPr/>
            </p:nvSpPr>
            <p:spPr>
              <a:xfrm>
                <a:off x="3696025" y="1503325"/>
                <a:ext cx="29700" cy="63700"/>
              </a:xfrm>
              <a:custGeom>
                <a:avLst/>
                <a:gdLst/>
                <a:ahLst/>
                <a:cxnLst/>
                <a:rect l="l" t="t" r="r" b="b"/>
                <a:pathLst>
                  <a:path w="1188" h="2548" extrusionOk="0">
                    <a:moveTo>
                      <a:pt x="608" y="0"/>
                    </a:moveTo>
                    <a:cubicBezTo>
                      <a:pt x="261" y="0"/>
                      <a:pt x="1" y="579"/>
                      <a:pt x="1" y="1274"/>
                    </a:cubicBezTo>
                    <a:cubicBezTo>
                      <a:pt x="1" y="1969"/>
                      <a:pt x="261" y="2547"/>
                      <a:pt x="608" y="2547"/>
                    </a:cubicBezTo>
                    <a:cubicBezTo>
                      <a:pt x="927" y="2547"/>
                      <a:pt x="1187" y="1969"/>
                      <a:pt x="1187" y="1274"/>
                    </a:cubicBezTo>
                    <a:cubicBezTo>
                      <a:pt x="1187" y="579"/>
                      <a:pt x="927" y="0"/>
                      <a:pt x="608"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637;p58">
                <a:extLst>
                  <a:ext uri="{FF2B5EF4-FFF2-40B4-BE49-F238E27FC236}">
                    <a16:creationId xmlns:a16="http://schemas.microsoft.com/office/drawing/2014/main" id="{6E6DE015-6399-2D74-75D0-FFEFDD1C5156}"/>
                  </a:ext>
                </a:extLst>
              </p:cNvPr>
              <p:cNvSpPr/>
              <p:nvPr/>
            </p:nvSpPr>
            <p:spPr>
              <a:xfrm>
                <a:off x="3716275" y="1491025"/>
                <a:ext cx="36225" cy="86125"/>
              </a:xfrm>
              <a:custGeom>
                <a:avLst/>
                <a:gdLst/>
                <a:ahLst/>
                <a:cxnLst/>
                <a:rect l="l" t="t" r="r" b="b"/>
                <a:pathLst>
                  <a:path w="1449" h="3445" extrusionOk="0">
                    <a:moveTo>
                      <a:pt x="725" y="0"/>
                    </a:moveTo>
                    <a:cubicBezTo>
                      <a:pt x="319" y="0"/>
                      <a:pt x="1" y="753"/>
                      <a:pt x="1" y="1708"/>
                    </a:cubicBezTo>
                    <a:cubicBezTo>
                      <a:pt x="1" y="2663"/>
                      <a:pt x="319" y="3445"/>
                      <a:pt x="725" y="3445"/>
                    </a:cubicBezTo>
                    <a:cubicBezTo>
                      <a:pt x="1130" y="3445"/>
                      <a:pt x="1448" y="2663"/>
                      <a:pt x="1448" y="1708"/>
                    </a:cubicBezTo>
                    <a:cubicBezTo>
                      <a:pt x="1448" y="782"/>
                      <a:pt x="1130" y="0"/>
                      <a:pt x="725"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638;p58">
                <a:extLst>
                  <a:ext uri="{FF2B5EF4-FFF2-40B4-BE49-F238E27FC236}">
                    <a16:creationId xmlns:a16="http://schemas.microsoft.com/office/drawing/2014/main" id="{DF70796E-A046-AF14-626D-151DB12073AB}"/>
                  </a:ext>
                </a:extLst>
              </p:cNvPr>
              <p:cNvSpPr/>
              <p:nvPr/>
            </p:nvSpPr>
            <p:spPr>
              <a:xfrm>
                <a:off x="3740875" y="1481625"/>
                <a:ext cx="36225" cy="104925"/>
              </a:xfrm>
              <a:custGeom>
                <a:avLst/>
                <a:gdLst/>
                <a:ahLst/>
                <a:cxnLst/>
                <a:rect l="l" t="t" r="r" b="b"/>
                <a:pathLst>
                  <a:path w="1449" h="4197" extrusionOk="0">
                    <a:moveTo>
                      <a:pt x="725" y="0"/>
                    </a:moveTo>
                    <a:cubicBezTo>
                      <a:pt x="319" y="0"/>
                      <a:pt x="1" y="926"/>
                      <a:pt x="1" y="2113"/>
                    </a:cubicBezTo>
                    <a:cubicBezTo>
                      <a:pt x="1" y="3271"/>
                      <a:pt x="319" y="4197"/>
                      <a:pt x="725" y="4197"/>
                    </a:cubicBezTo>
                    <a:cubicBezTo>
                      <a:pt x="1130" y="4197"/>
                      <a:pt x="1448" y="3271"/>
                      <a:pt x="1448" y="2113"/>
                    </a:cubicBezTo>
                    <a:cubicBezTo>
                      <a:pt x="1448" y="926"/>
                      <a:pt x="1130" y="0"/>
                      <a:pt x="725"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639;p58">
                <a:extLst>
                  <a:ext uri="{FF2B5EF4-FFF2-40B4-BE49-F238E27FC236}">
                    <a16:creationId xmlns:a16="http://schemas.microsoft.com/office/drawing/2014/main" id="{91073178-08B1-8593-0B33-9A16DFB46233}"/>
                  </a:ext>
                </a:extLst>
              </p:cNvPr>
              <p:cNvSpPr/>
              <p:nvPr/>
            </p:nvSpPr>
            <p:spPr>
              <a:xfrm>
                <a:off x="3777075" y="1487400"/>
                <a:ext cx="36200" cy="87575"/>
              </a:xfrm>
              <a:custGeom>
                <a:avLst/>
                <a:gdLst/>
                <a:ahLst/>
                <a:cxnLst/>
                <a:rect l="l" t="t" r="r" b="b"/>
                <a:pathLst>
                  <a:path w="1448" h="3503" extrusionOk="0">
                    <a:moveTo>
                      <a:pt x="724" y="1"/>
                    </a:moveTo>
                    <a:cubicBezTo>
                      <a:pt x="318" y="1"/>
                      <a:pt x="0" y="782"/>
                      <a:pt x="0" y="1737"/>
                    </a:cubicBezTo>
                    <a:cubicBezTo>
                      <a:pt x="0" y="2721"/>
                      <a:pt x="318" y="3503"/>
                      <a:pt x="724" y="3503"/>
                    </a:cubicBezTo>
                    <a:cubicBezTo>
                      <a:pt x="1100" y="3503"/>
                      <a:pt x="1447" y="2721"/>
                      <a:pt x="1447" y="1737"/>
                    </a:cubicBezTo>
                    <a:cubicBezTo>
                      <a:pt x="1447" y="782"/>
                      <a:pt x="1100" y="1"/>
                      <a:pt x="724"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640;p58">
                <a:extLst>
                  <a:ext uri="{FF2B5EF4-FFF2-40B4-BE49-F238E27FC236}">
                    <a16:creationId xmlns:a16="http://schemas.microsoft.com/office/drawing/2014/main" id="{0DE398B8-F0D8-FCBF-90F4-A0C9BF656E9E}"/>
                  </a:ext>
                </a:extLst>
              </p:cNvPr>
              <p:cNvSpPr/>
              <p:nvPr/>
            </p:nvSpPr>
            <p:spPr>
              <a:xfrm>
                <a:off x="4562125" y="1503325"/>
                <a:ext cx="29700" cy="63700"/>
              </a:xfrm>
              <a:custGeom>
                <a:avLst/>
                <a:gdLst/>
                <a:ahLst/>
                <a:cxnLst/>
                <a:rect l="l" t="t" r="r" b="b"/>
                <a:pathLst>
                  <a:path w="1188" h="2548" extrusionOk="0">
                    <a:moveTo>
                      <a:pt x="609" y="0"/>
                    </a:moveTo>
                    <a:cubicBezTo>
                      <a:pt x="261" y="0"/>
                      <a:pt x="1" y="579"/>
                      <a:pt x="1" y="1274"/>
                    </a:cubicBezTo>
                    <a:cubicBezTo>
                      <a:pt x="1" y="1969"/>
                      <a:pt x="261" y="2547"/>
                      <a:pt x="609" y="2547"/>
                    </a:cubicBezTo>
                    <a:cubicBezTo>
                      <a:pt x="927" y="2547"/>
                      <a:pt x="1187" y="1969"/>
                      <a:pt x="1187" y="1274"/>
                    </a:cubicBezTo>
                    <a:cubicBezTo>
                      <a:pt x="1187" y="579"/>
                      <a:pt x="927" y="0"/>
                      <a:pt x="609"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641;p58">
                <a:extLst>
                  <a:ext uri="{FF2B5EF4-FFF2-40B4-BE49-F238E27FC236}">
                    <a16:creationId xmlns:a16="http://schemas.microsoft.com/office/drawing/2014/main" id="{1CB2697E-7A07-6E91-0500-95194FF5FD4A}"/>
                  </a:ext>
                </a:extLst>
              </p:cNvPr>
              <p:cNvSpPr/>
              <p:nvPr/>
            </p:nvSpPr>
            <p:spPr>
              <a:xfrm>
                <a:off x="4536075" y="1491025"/>
                <a:ext cx="36200" cy="86125"/>
              </a:xfrm>
              <a:custGeom>
                <a:avLst/>
                <a:gdLst/>
                <a:ahLst/>
                <a:cxnLst/>
                <a:rect l="l" t="t" r="r" b="b"/>
                <a:pathLst>
                  <a:path w="1448" h="3445" extrusionOk="0">
                    <a:moveTo>
                      <a:pt x="724" y="0"/>
                    </a:moveTo>
                    <a:cubicBezTo>
                      <a:pt x="319" y="0"/>
                      <a:pt x="1" y="782"/>
                      <a:pt x="1" y="1708"/>
                    </a:cubicBezTo>
                    <a:cubicBezTo>
                      <a:pt x="1" y="2663"/>
                      <a:pt x="319" y="3445"/>
                      <a:pt x="724" y="3445"/>
                    </a:cubicBezTo>
                    <a:cubicBezTo>
                      <a:pt x="1130" y="3445"/>
                      <a:pt x="1448" y="2663"/>
                      <a:pt x="1448" y="1708"/>
                    </a:cubicBezTo>
                    <a:cubicBezTo>
                      <a:pt x="1448" y="753"/>
                      <a:pt x="1130" y="0"/>
                      <a:pt x="724"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642;p58">
                <a:extLst>
                  <a:ext uri="{FF2B5EF4-FFF2-40B4-BE49-F238E27FC236}">
                    <a16:creationId xmlns:a16="http://schemas.microsoft.com/office/drawing/2014/main" id="{63C2A6B5-23A3-479B-BA2D-A648B14419C9}"/>
                  </a:ext>
                </a:extLst>
              </p:cNvPr>
              <p:cNvSpPr/>
              <p:nvPr/>
            </p:nvSpPr>
            <p:spPr>
              <a:xfrm>
                <a:off x="4510750" y="1481625"/>
                <a:ext cx="36225" cy="104925"/>
              </a:xfrm>
              <a:custGeom>
                <a:avLst/>
                <a:gdLst/>
                <a:ahLst/>
                <a:cxnLst/>
                <a:rect l="l" t="t" r="r" b="b"/>
                <a:pathLst>
                  <a:path w="1449" h="4197" extrusionOk="0">
                    <a:moveTo>
                      <a:pt x="724" y="0"/>
                    </a:moveTo>
                    <a:cubicBezTo>
                      <a:pt x="319" y="0"/>
                      <a:pt x="1" y="926"/>
                      <a:pt x="1" y="2113"/>
                    </a:cubicBezTo>
                    <a:cubicBezTo>
                      <a:pt x="1" y="3271"/>
                      <a:pt x="348" y="4197"/>
                      <a:pt x="724" y="4197"/>
                    </a:cubicBezTo>
                    <a:cubicBezTo>
                      <a:pt x="1130" y="4197"/>
                      <a:pt x="1448" y="3271"/>
                      <a:pt x="1448" y="2113"/>
                    </a:cubicBezTo>
                    <a:cubicBezTo>
                      <a:pt x="1448" y="926"/>
                      <a:pt x="1130" y="0"/>
                      <a:pt x="724"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643;p58">
                <a:extLst>
                  <a:ext uri="{FF2B5EF4-FFF2-40B4-BE49-F238E27FC236}">
                    <a16:creationId xmlns:a16="http://schemas.microsoft.com/office/drawing/2014/main" id="{3F5CC378-B3D5-7D65-3012-C68CCABDC1DA}"/>
                  </a:ext>
                </a:extLst>
              </p:cNvPr>
              <p:cNvSpPr/>
              <p:nvPr/>
            </p:nvSpPr>
            <p:spPr>
              <a:xfrm>
                <a:off x="4475300" y="1487400"/>
                <a:ext cx="36200" cy="87575"/>
              </a:xfrm>
              <a:custGeom>
                <a:avLst/>
                <a:gdLst/>
                <a:ahLst/>
                <a:cxnLst/>
                <a:rect l="l" t="t" r="r" b="b"/>
                <a:pathLst>
                  <a:path w="1448" h="3503" extrusionOk="0">
                    <a:moveTo>
                      <a:pt x="724" y="1"/>
                    </a:moveTo>
                    <a:cubicBezTo>
                      <a:pt x="319" y="1"/>
                      <a:pt x="1" y="782"/>
                      <a:pt x="1" y="1737"/>
                    </a:cubicBezTo>
                    <a:cubicBezTo>
                      <a:pt x="1" y="2721"/>
                      <a:pt x="319" y="3503"/>
                      <a:pt x="724" y="3503"/>
                    </a:cubicBezTo>
                    <a:cubicBezTo>
                      <a:pt x="1129" y="3503"/>
                      <a:pt x="1448" y="2721"/>
                      <a:pt x="1448" y="1737"/>
                    </a:cubicBezTo>
                    <a:cubicBezTo>
                      <a:pt x="1448" y="782"/>
                      <a:pt x="1129" y="1"/>
                      <a:pt x="724"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644;p58">
              <a:extLst>
                <a:ext uri="{FF2B5EF4-FFF2-40B4-BE49-F238E27FC236}">
                  <a16:creationId xmlns:a16="http://schemas.microsoft.com/office/drawing/2014/main" id="{31709E63-750D-7E61-34FC-F70298653987}"/>
                </a:ext>
              </a:extLst>
            </p:cNvPr>
            <p:cNvGrpSpPr/>
            <p:nvPr/>
          </p:nvGrpSpPr>
          <p:grpSpPr>
            <a:xfrm>
              <a:off x="4803037" y="2171038"/>
              <a:ext cx="527825" cy="398212"/>
              <a:chOff x="6080175" y="1600150"/>
              <a:chExt cx="390750" cy="294775"/>
            </a:xfrm>
          </p:grpSpPr>
          <p:sp>
            <p:nvSpPr>
              <p:cNvPr id="31" name="Google Shape;1645;p58">
                <a:extLst>
                  <a:ext uri="{FF2B5EF4-FFF2-40B4-BE49-F238E27FC236}">
                    <a16:creationId xmlns:a16="http://schemas.microsoft.com/office/drawing/2014/main" id="{AC30E587-FE91-9229-08FB-C79369C1EAC7}"/>
                  </a:ext>
                </a:extLst>
              </p:cNvPr>
              <p:cNvSpPr/>
              <p:nvPr/>
            </p:nvSpPr>
            <p:spPr>
              <a:xfrm>
                <a:off x="6080175" y="1600150"/>
                <a:ext cx="390750" cy="294775"/>
              </a:xfrm>
              <a:custGeom>
                <a:avLst/>
                <a:gdLst/>
                <a:ahLst/>
                <a:cxnLst/>
                <a:rect l="l" t="t" r="r" b="b"/>
                <a:pathLst>
                  <a:path w="15630" h="11791" extrusionOk="0">
                    <a:moveTo>
                      <a:pt x="12750" y="0"/>
                    </a:moveTo>
                    <a:cubicBezTo>
                      <a:pt x="12697" y="0"/>
                      <a:pt x="12644" y="2"/>
                      <a:pt x="12590" y="6"/>
                    </a:cubicBezTo>
                    <a:lnTo>
                      <a:pt x="2258" y="729"/>
                    </a:lnTo>
                    <a:cubicBezTo>
                      <a:pt x="955" y="816"/>
                      <a:pt x="0" y="1945"/>
                      <a:pt x="87" y="3247"/>
                    </a:cubicBezTo>
                    <a:lnTo>
                      <a:pt x="521" y="9586"/>
                    </a:lnTo>
                    <a:cubicBezTo>
                      <a:pt x="605" y="10835"/>
                      <a:pt x="1646" y="11791"/>
                      <a:pt x="2880" y="11791"/>
                    </a:cubicBezTo>
                    <a:cubicBezTo>
                      <a:pt x="2932" y="11791"/>
                      <a:pt x="2986" y="11789"/>
                      <a:pt x="3039" y="11785"/>
                    </a:cubicBezTo>
                    <a:lnTo>
                      <a:pt x="13343" y="11062"/>
                    </a:lnTo>
                    <a:cubicBezTo>
                      <a:pt x="14645" y="10975"/>
                      <a:pt x="15629" y="9846"/>
                      <a:pt x="15542" y="8544"/>
                    </a:cubicBezTo>
                    <a:lnTo>
                      <a:pt x="15108" y="2205"/>
                    </a:lnTo>
                    <a:cubicBezTo>
                      <a:pt x="15025" y="957"/>
                      <a:pt x="13984" y="0"/>
                      <a:pt x="127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646;p58">
                <a:extLst>
                  <a:ext uri="{FF2B5EF4-FFF2-40B4-BE49-F238E27FC236}">
                    <a16:creationId xmlns:a16="http://schemas.microsoft.com/office/drawing/2014/main" id="{A0AAEAB6-8E3A-F390-CAD8-ECF0C57585DB}"/>
                  </a:ext>
                </a:extLst>
              </p:cNvPr>
              <p:cNvSpPr/>
              <p:nvPr/>
            </p:nvSpPr>
            <p:spPr>
              <a:xfrm>
                <a:off x="6187250" y="1682700"/>
                <a:ext cx="171525" cy="139025"/>
              </a:xfrm>
              <a:custGeom>
                <a:avLst/>
                <a:gdLst/>
                <a:ahLst/>
                <a:cxnLst/>
                <a:rect l="l" t="t" r="r" b="b"/>
                <a:pathLst>
                  <a:path w="6861" h="5561" extrusionOk="0">
                    <a:moveTo>
                      <a:pt x="5151" y="0"/>
                    </a:moveTo>
                    <a:cubicBezTo>
                      <a:pt x="5113" y="0"/>
                      <a:pt x="5075" y="1"/>
                      <a:pt x="5037" y="3"/>
                    </a:cubicBezTo>
                    <a:cubicBezTo>
                      <a:pt x="4371" y="32"/>
                      <a:pt x="3792" y="466"/>
                      <a:pt x="3561" y="1074"/>
                    </a:cubicBezTo>
                    <a:cubicBezTo>
                      <a:pt x="3239" y="537"/>
                      <a:pt x="2692" y="200"/>
                      <a:pt x="2084" y="200"/>
                    </a:cubicBezTo>
                    <a:cubicBezTo>
                      <a:pt x="2036" y="200"/>
                      <a:pt x="1988" y="202"/>
                      <a:pt x="1940" y="206"/>
                    </a:cubicBezTo>
                    <a:cubicBezTo>
                      <a:pt x="435" y="293"/>
                      <a:pt x="1" y="1942"/>
                      <a:pt x="667" y="3100"/>
                    </a:cubicBezTo>
                    <a:cubicBezTo>
                      <a:pt x="1390" y="4258"/>
                      <a:pt x="2490" y="5155"/>
                      <a:pt x="3821" y="5560"/>
                    </a:cubicBezTo>
                    <a:lnTo>
                      <a:pt x="3850" y="5560"/>
                    </a:lnTo>
                    <a:cubicBezTo>
                      <a:pt x="5008" y="4981"/>
                      <a:pt x="6166" y="4055"/>
                      <a:pt x="6658" y="2840"/>
                    </a:cubicBezTo>
                    <a:cubicBezTo>
                      <a:pt x="6802" y="2463"/>
                      <a:pt x="6860" y="2029"/>
                      <a:pt x="6831" y="1624"/>
                    </a:cubicBezTo>
                    <a:cubicBezTo>
                      <a:pt x="6747" y="758"/>
                      <a:pt x="6179" y="0"/>
                      <a:pt x="5151" y="0"/>
                    </a:cubicBezTo>
                    <a:close/>
                  </a:path>
                </a:pathLst>
              </a:custGeom>
              <a:solidFill>
                <a:srgbClr val="F3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647;p58">
              <a:extLst>
                <a:ext uri="{FF2B5EF4-FFF2-40B4-BE49-F238E27FC236}">
                  <a16:creationId xmlns:a16="http://schemas.microsoft.com/office/drawing/2014/main" id="{00E773C2-5869-D556-0895-EB82233A5944}"/>
                </a:ext>
              </a:extLst>
            </p:cNvPr>
            <p:cNvGrpSpPr/>
            <p:nvPr/>
          </p:nvGrpSpPr>
          <p:grpSpPr>
            <a:xfrm>
              <a:off x="3799511" y="2910075"/>
              <a:ext cx="364922" cy="276826"/>
              <a:chOff x="5741550" y="757800"/>
              <a:chExt cx="396525" cy="300800"/>
            </a:xfrm>
          </p:grpSpPr>
          <p:sp>
            <p:nvSpPr>
              <p:cNvPr id="28" name="Google Shape;1648;p58">
                <a:extLst>
                  <a:ext uri="{FF2B5EF4-FFF2-40B4-BE49-F238E27FC236}">
                    <a16:creationId xmlns:a16="http://schemas.microsoft.com/office/drawing/2014/main" id="{B4D385BD-8FC9-63A4-B784-FB4E52D0D141}"/>
                  </a:ext>
                </a:extLst>
              </p:cNvPr>
              <p:cNvSpPr/>
              <p:nvPr/>
            </p:nvSpPr>
            <p:spPr>
              <a:xfrm>
                <a:off x="5741550" y="757800"/>
                <a:ext cx="396525" cy="300800"/>
              </a:xfrm>
              <a:custGeom>
                <a:avLst/>
                <a:gdLst/>
                <a:ahLst/>
                <a:cxnLst/>
                <a:rect l="l" t="t" r="r" b="b"/>
                <a:pathLst>
                  <a:path w="15861" h="12032" extrusionOk="0">
                    <a:moveTo>
                      <a:pt x="12781" y="1"/>
                    </a:moveTo>
                    <a:cubicBezTo>
                      <a:pt x="12708" y="1"/>
                      <a:pt x="12635" y="4"/>
                      <a:pt x="12561" y="11"/>
                    </a:cubicBezTo>
                    <a:lnTo>
                      <a:pt x="2258" y="995"/>
                    </a:lnTo>
                    <a:cubicBezTo>
                      <a:pt x="955" y="1110"/>
                      <a:pt x="0" y="2268"/>
                      <a:pt x="145" y="3571"/>
                    </a:cubicBezTo>
                    <a:lnTo>
                      <a:pt x="724" y="9909"/>
                    </a:lnTo>
                    <a:cubicBezTo>
                      <a:pt x="860" y="11138"/>
                      <a:pt x="1873" y="12032"/>
                      <a:pt x="3080" y="12032"/>
                    </a:cubicBezTo>
                    <a:cubicBezTo>
                      <a:pt x="3153" y="12032"/>
                      <a:pt x="3226" y="12028"/>
                      <a:pt x="3300" y="12022"/>
                    </a:cubicBezTo>
                    <a:lnTo>
                      <a:pt x="13603" y="11038"/>
                    </a:lnTo>
                    <a:cubicBezTo>
                      <a:pt x="14906" y="10922"/>
                      <a:pt x="15861" y="9764"/>
                      <a:pt x="15716" y="8462"/>
                    </a:cubicBezTo>
                    <a:lnTo>
                      <a:pt x="15137" y="2123"/>
                    </a:lnTo>
                    <a:cubicBezTo>
                      <a:pt x="15001" y="895"/>
                      <a:pt x="13988" y="1"/>
                      <a:pt x="127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49;p58">
                <a:extLst>
                  <a:ext uri="{FF2B5EF4-FFF2-40B4-BE49-F238E27FC236}">
                    <a16:creationId xmlns:a16="http://schemas.microsoft.com/office/drawing/2014/main" id="{36055AA6-1EF7-0B06-E544-D7C162E920A7}"/>
                  </a:ext>
                </a:extLst>
              </p:cNvPr>
              <p:cNvSpPr/>
              <p:nvPr/>
            </p:nvSpPr>
            <p:spPr>
              <a:xfrm>
                <a:off x="5897100" y="796200"/>
                <a:ext cx="167175" cy="207175"/>
              </a:xfrm>
              <a:custGeom>
                <a:avLst/>
                <a:gdLst/>
                <a:ahLst/>
                <a:cxnLst/>
                <a:rect l="l" t="t" r="r" b="b"/>
                <a:pathLst>
                  <a:path w="6687" h="8287" extrusionOk="0">
                    <a:moveTo>
                      <a:pt x="2095" y="1"/>
                    </a:moveTo>
                    <a:cubicBezTo>
                      <a:pt x="1984" y="1"/>
                      <a:pt x="1890" y="48"/>
                      <a:pt x="1795" y="95"/>
                    </a:cubicBezTo>
                    <a:cubicBezTo>
                      <a:pt x="1737" y="153"/>
                      <a:pt x="1708" y="240"/>
                      <a:pt x="1708" y="327"/>
                    </a:cubicBezTo>
                    <a:lnTo>
                      <a:pt x="1824" y="1514"/>
                    </a:lnTo>
                    <a:lnTo>
                      <a:pt x="1824" y="1543"/>
                    </a:lnTo>
                    <a:cubicBezTo>
                      <a:pt x="1535" y="2469"/>
                      <a:pt x="1130" y="3337"/>
                      <a:pt x="580" y="4147"/>
                    </a:cubicBezTo>
                    <a:lnTo>
                      <a:pt x="551" y="4176"/>
                    </a:lnTo>
                    <a:lnTo>
                      <a:pt x="117" y="4553"/>
                    </a:lnTo>
                    <a:lnTo>
                      <a:pt x="1" y="4582"/>
                    </a:lnTo>
                    <a:lnTo>
                      <a:pt x="290" y="7794"/>
                    </a:lnTo>
                    <a:cubicBezTo>
                      <a:pt x="319" y="7939"/>
                      <a:pt x="435" y="8026"/>
                      <a:pt x="580" y="8026"/>
                    </a:cubicBezTo>
                    <a:cubicBezTo>
                      <a:pt x="609" y="8026"/>
                      <a:pt x="667" y="8026"/>
                      <a:pt x="695" y="8055"/>
                    </a:cubicBezTo>
                    <a:lnTo>
                      <a:pt x="1187" y="8286"/>
                    </a:lnTo>
                    <a:cubicBezTo>
                      <a:pt x="1245" y="8286"/>
                      <a:pt x="1274" y="8286"/>
                      <a:pt x="1332" y="8257"/>
                    </a:cubicBezTo>
                    <a:lnTo>
                      <a:pt x="5297" y="7910"/>
                    </a:lnTo>
                    <a:cubicBezTo>
                      <a:pt x="5355" y="7910"/>
                      <a:pt x="5384" y="7881"/>
                      <a:pt x="5413" y="7881"/>
                    </a:cubicBezTo>
                    <a:cubicBezTo>
                      <a:pt x="5645" y="7765"/>
                      <a:pt x="5818" y="7592"/>
                      <a:pt x="5934" y="7360"/>
                    </a:cubicBezTo>
                    <a:cubicBezTo>
                      <a:pt x="5992" y="7186"/>
                      <a:pt x="5963" y="6984"/>
                      <a:pt x="5876" y="6839"/>
                    </a:cubicBezTo>
                    <a:cubicBezTo>
                      <a:pt x="5818" y="6723"/>
                      <a:pt x="5847" y="6608"/>
                      <a:pt x="5934" y="6521"/>
                    </a:cubicBezTo>
                    <a:cubicBezTo>
                      <a:pt x="6195" y="6289"/>
                      <a:pt x="6281" y="5913"/>
                      <a:pt x="6108" y="5595"/>
                    </a:cubicBezTo>
                    <a:cubicBezTo>
                      <a:pt x="6021" y="5479"/>
                      <a:pt x="6050" y="5363"/>
                      <a:pt x="6137" y="5276"/>
                    </a:cubicBezTo>
                    <a:cubicBezTo>
                      <a:pt x="6397" y="5074"/>
                      <a:pt x="6426" y="4697"/>
                      <a:pt x="6252" y="4437"/>
                    </a:cubicBezTo>
                    <a:cubicBezTo>
                      <a:pt x="6195" y="4321"/>
                      <a:pt x="6224" y="4176"/>
                      <a:pt x="6310" y="4090"/>
                    </a:cubicBezTo>
                    <a:cubicBezTo>
                      <a:pt x="6310" y="4090"/>
                      <a:pt x="6687" y="3800"/>
                      <a:pt x="6571" y="3453"/>
                    </a:cubicBezTo>
                    <a:cubicBezTo>
                      <a:pt x="6527" y="3257"/>
                      <a:pt x="6224" y="3209"/>
                      <a:pt x="6013" y="3209"/>
                    </a:cubicBezTo>
                    <a:cubicBezTo>
                      <a:pt x="5943" y="3209"/>
                      <a:pt x="5883" y="3214"/>
                      <a:pt x="5847" y="3221"/>
                    </a:cubicBezTo>
                    <a:lnTo>
                      <a:pt x="3185" y="3453"/>
                    </a:lnTo>
                    <a:cubicBezTo>
                      <a:pt x="3011" y="3453"/>
                      <a:pt x="2866" y="3308"/>
                      <a:pt x="2924" y="3134"/>
                    </a:cubicBezTo>
                    <a:cubicBezTo>
                      <a:pt x="3011" y="2787"/>
                      <a:pt x="3185" y="1832"/>
                      <a:pt x="2982" y="1311"/>
                    </a:cubicBezTo>
                    <a:cubicBezTo>
                      <a:pt x="2837" y="906"/>
                      <a:pt x="2664" y="530"/>
                      <a:pt x="2432" y="153"/>
                    </a:cubicBezTo>
                    <a:cubicBezTo>
                      <a:pt x="2403" y="124"/>
                      <a:pt x="2374" y="95"/>
                      <a:pt x="2316" y="67"/>
                    </a:cubicBezTo>
                    <a:cubicBezTo>
                      <a:pt x="2287" y="38"/>
                      <a:pt x="2229" y="9"/>
                      <a:pt x="2172" y="9"/>
                    </a:cubicBezTo>
                    <a:cubicBezTo>
                      <a:pt x="2145" y="3"/>
                      <a:pt x="2119" y="1"/>
                      <a:pt x="20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50;p58">
                <a:extLst>
                  <a:ext uri="{FF2B5EF4-FFF2-40B4-BE49-F238E27FC236}">
                    <a16:creationId xmlns:a16="http://schemas.microsoft.com/office/drawing/2014/main" id="{A32DCCA2-7A1A-7318-A057-AD69291598B0}"/>
                  </a:ext>
                </a:extLst>
              </p:cNvPr>
              <p:cNvSpPr/>
              <p:nvPr/>
            </p:nvSpPr>
            <p:spPr>
              <a:xfrm>
                <a:off x="5821125" y="904950"/>
                <a:ext cx="73125" cy="114325"/>
              </a:xfrm>
              <a:custGeom>
                <a:avLst/>
                <a:gdLst/>
                <a:ahLst/>
                <a:cxnLst/>
                <a:rect l="l" t="t" r="r" b="b"/>
                <a:pathLst>
                  <a:path w="2925" h="4573" extrusionOk="0">
                    <a:moveTo>
                      <a:pt x="2519" y="0"/>
                    </a:moveTo>
                    <a:lnTo>
                      <a:pt x="1" y="232"/>
                    </a:lnTo>
                    <a:lnTo>
                      <a:pt x="406" y="4573"/>
                    </a:lnTo>
                    <a:lnTo>
                      <a:pt x="2924" y="4341"/>
                    </a:lnTo>
                    <a:lnTo>
                      <a:pt x="2750" y="2344"/>
                    </a:lnTo>
                    <a:lnTo>
                      <a:pt x="2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1651;p58">
              <a:extLst>
                <a:ext uri="{FF2B5EF4-FFF2-40B4-BE49-F238E27FC236}">
                  <a16:creationId xmlns:a16="http://schemas.microsoft.com/office/drawing/2014/main" id="{12A295ED-BF26-0952-3F2C-FBC4AE075D41}"/>
                </a:ext>
              </a:extLst>
            </p:cNvPr>
            <p:cNvGrpSpPr/>
            <p:nvPr/>
          </p:nvGrpSpPr>
          <p:grpSpPr>
            <a:xfrm>
              <a:off x="4368526" y="2910239"/>
              <a:ext cx="1201314" cy="436866"/>
              <a:chOff x="2595475" y="4587150"/>
              <a:chExt cx="1305350" cy="474700"/>
            </a:xfrm>
          </p:grpSpPr>
          <p:sp>
            <p:nvSpPr>
              <p:cNvPr id="19" name="Google Shape;1652;p58">
                <a:extLst>
                  <a:ext uri="{FF2B5EF4-FFF2-40B4-BE49-F238E27FC236}">
                    <a16:creationId xmlns:a16="http://schemas.microsoft.com/office/drawing/2014/main" id="{C284B9DD-843F-C0AD-E4CF-CC68FB211A45}"/>
                  </a:ext>
                </a:extLst>
              </p:cNvPr>
              <p:cNvSpPr/>
              <p:nvPr/>
            </p:nvSpPr>
            <p:spPr>
              <a:xfrm>
                <a:off x="2662775" y="4932300"/>
                <a:ext cx="129550" cy="129550"/>
              </a:xfrm>
              <a:custGeom>
                <a:avLst/>
                <a:gdLst/>
                <a:ahLst/>
                <a:cxnLst/>
                <a:rect l="l" t="t" r="r" b="b"/>
                <a:pathLst>
                  <a:path w="5182" h="5182" extrusionOk="0">
                    <a:moveTo>
                      <a:pt x="1" y="0"/>
                    </a:moveTo>
                    <a:lnTo>
                      <a:pt x="1" y="5181"/>
                    </a:lnTo>
                    <a:lnTo>
                      <a:pt x="51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53;p58">
                <a:extLst>
                  <a:ext uri="{FF2B5EF4-FFF2-40B4-BE49-F238E27FC236}">
                    <a16:creationId xmlns:a16="http://schemas.microsoft.com/office/drawing/2014/main" id="{E495AC21-98FB-CC2E-759A-5B1AB835CB7A}"/>
                  </a:ext>
                </a:extLst>
              </p:cNvPr>
              <p:cNvSpPr/>
              <p:nvPr/>
            </p:nvSpPr>
            <p:spPr>
              <a:xfrm>
                <a:off x="2595475" y="4587150"/>
                <a:ext cx="1305350" cy="370500"/>
              </a:xfrm>
              <a:custGeom>
                <a:avLst/>
                <a:gdLst/>
                <a:ahLst/>
                <a:cxnLst/>
                <a:rect l="l" t="t" r="r" b="b"/>
                <a:pathLst>
                  <a:path w="52214" h="14820" extrusionOk="0">
                    <a:moveTo>
                      <a:pt x="1" y="1"/>
                    </a:moveTo>
                    <a:lnTo>
                      <a:pt x="1" y="14819"/>
                    </a:lnTo>
                    <a:lnTo>
                      <a:pt x="52184" y="14819"/>
                    </a:lnTo>
                    <a:lnTo>
                      <a:pt x="52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54;p58">
                <a:extLst>
                  <a:ext uri="{FF2B5EF4-FFF2-40B4-BE49-F238E27FC236}">
                    <a16:creationId xmlns:a16="http://schemas.microsoft.com/office/drawing/2014/main" id="{48E4DCDA-F25B-A5DF-21DF-DE6EFC053863}"/>
                  </a:ext>
                </a:extLst>
              </p:cNvPr>
              <p:cNvSpPr/>
              <p:nvPr/>
            </p:nvSpPr>
            <p:spPr>
              <a:xfrm>
                <a:off x="2816900" y="4869350"/>
                <a:ext cx="382050" cy="34750"/>
              </a:xfrm>
              <a:custGeom>
                <a:avLst/>
                <a:gdLst/>
                <a:ahLst/>
                <a:cxnLst/>
                <a:rect l="l" t="t" r="r" b="b"/>
                <a:pathLst>
                  <a:path w="15282" h="1390" extrusionOk="0">
                    <a:moveTo>
                      <a:pt x="0" y="0"/>
                    </a:moveTo>
                    <a:lnTo>
                      <a:pt x="0" y="1390"/>
                    </a:lnTo>
                    <a:lnTo>
                      <a:pt x="15282" y="1390"/>
                    </a:lnTo>
                    <a:lnTo>
                      <a:pt x="15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55;p58">
                <a:extLst>
                  <a:ext uri="{FF2B5EF4-FFF2-40B4-BE49-F238E27FC236}">
                    <a16:creationId xmlns:a16="http://schemas.microsoft.com/office/drawing/2014/main" id="{8D9340A1-26C5-72BB-8EB5-9F00742222F9}"/>
                  </a:ext>
                </a:extLst>
              </p:cNvPr>
              <p:cNvSpPr/>
              <p:nvPr/>
            </p:nvSpPr>
            <p:spPr>
              <a:xfrm>
                <a:off x="2684475" y="4843300"/>
                <a:ext cx="102775" cy="87400"/>
              </a:xfrm>
              <a:custGeom>
                <a:avLst/>
                <a:gdLst/>
                <a:ahLst/>
                <a:cxnLst/>
                <a:rect l="l" t="t" r="r" b="b"/>
                <a:pathLst>
                  <a:path w="4111" h="3496" extrusionOk="0">
                    <a:moveTo>
                      <a:pt x="2374" y="0"/>
                    </a:moveTo>
                    <a:cubicBezTo>
                      <a:pt x="782" y="0"/>
                      <a:pt x="1" y="1882"/>
                      <a:pt x="1130" y="2981"/>
                    </a:cubicBezTo>
                    <a:cubicBezTo>
                      <a:pt x="1485" y="3336"/>
                      <a:pt x="1921" y="3495"/>
                      <a:pt x="2349" y="3495"/>
                    </a:cubicBezTo>
                    <a:cubicBezTo>
                      <a:pt x="3248" y="3495"/>
                      <a:pt x="4111" y="2795"/>
                      <a:pt x="4111" y="1737"/>
                    </a:cubicBezTo>
                    <a:cubicBezTo>
                      <a:pt x="4111" y="782"/>
                      <a:pt x="3329" y="0"/>
                      <a:pt x="2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56;p58">
                <a:extLst>
                  <a:ext uri="{FF2B5EF4-FFF2-40B4-BE49-F238E27FC236}">
                    <a16:creationId xmlns:a16="http://schemas.microsoft.com/office/drawing/2014/main" id="{DAAC77CF-FD25-7402-23C0-8E7754DBE627}"/>
                  </a:ext>
                </a:extLst>
              </p:cNvPr>
              <p:cNvSpPr/>
              <p:nvPr/>
            </p:nvSpPr>
            <p:spPr>
              <a:xfrm>
                <a:off x="2709075" y="4781800"/>
                <a:ext cx="489875" cy="34750"/>
              </a:xfrm>
              <a:custGeom>
                <a:avLst/>
                <a:gdLst/>
                <a:ahLst/>
                <a:cxnLst/>
                <a:rect l="l" t="t" r="r" b="b"/>
                <a:pathLst>
                  <a:path w="19595" h="1390" extrusionOk="0">
                    <a:moveTo>
                      <a:pt x="1" y="0"/>
                    </a:moveTo>
                    <a:lnTo>
                      <a:pt x="1" y="1389"/>
                    </a:lnTo>
                    <a:lnTo>
                      <a:pt x="19595" y="1389"/>
                    </a:lnTo>
                    <a:lnTo>
                      <a:pt x="195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57;p58">
                <a:extLst>
                  <a:ext uri="{FF2B5EF4-FFF2-40B4-BE49-F238E27FC236}">
                    <a16:creationId xmlns:a16="http://schemas.microsoft.com/office/drawing/2014/main" id="{82AFEC46-3593-4DA4-4513-EEBD42EE9FF7}"/>
                  </a:ext>
                </a:extLst>
              </p:cNvPr>
              <p:cNvSpPr/>
              <p:nvPr/>
            </p:nvSpPr>
            <p:spPr>
              <a:xfrm>
                <a:off x="2709075" y="4698575"/>
                <a:ext cx="615775" cy="42725"/>
              </a:xfrm>
              <a:custGeom>
                <a:avLst/>
                <a:gdLst/>
                <a:ahLst/>
                <a:cxnLst/>
                <a:rect l="l" t="t" r="r" b="b"/>
                <a:pathLst>
                  <a:path w="24631" h="1709" extrusionOk="0">
                    <a:moveTo>
                      <a:pt x="1" y="1"/>
                    </a:moveTo>
                    <a:lnTo>
                      <a:pt x="1" y="1708"/>
                    </a:lnTo>
                    <a:lnTo>
                      <a:pt x="24631" y="1708"/>
                    </a:lnTo>
                    <a:lnTo>
                      <a:pt x="246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58;p58">
                <a:extLst>
                  <a:ext uri="{FF2B5EF4-FFF2-40B4-BE49-F238E27FC236}">
                    <a16:creationId xmlns:a16="http://schemas.microsoft.com/office/drawing/2014/main" id="{37947848-C3F5-6169-B2CD-1256503916BE}"/>
                  </a:ext>
                </a:extLst>
              </p:cNvPr>
              <p:cNvSpPr/>
              <p:nvPr/>
            </p:nvSpPr>
            <p:spPr>
              <a:xfrm>
                <a:off x="3341475" y="4698575"/>
                <a:ext cx="307550" cy="42725"/>
              </a:xfrm>
              <a:custGeom>
                <a:avLst/>
                <a:gdLst/>
                <a:ahLst/>
                <a:cxnLst/>
                <a:rect l="l" t="t" r="r" b="b"/>
                <a:pathLst>
                  <a:path w="12302" h="1709" extrusionOk="0">
                    <a:moveTo>
                      <a:pt x="1" y="1"/>
                    </a:moveTo>
                    <a:lnTo>
                      <a:pt x="1" y="1708"/>
                    </a:lnTo>
                    <a:lnTo>
                      <a:pt x="12301" y="1708"/>
                    </a:lnTo>
                    <a:lnTo>
                      <a:pt x="1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59;p58">
                <a:extLst>
                  <a:ext uri="{FF2B5EF4-FFF2-40B4-BE49-F238E27FC236}">
                    <a16:creationId xmlns:a16="http://schemas.microsoft.com/office/drawing/2014/main" id="{BAF71185-0BFB-3715-4552-37135BA469AD}"/>
                  </a:ext>
                </a:extLst>
              </p:cNvPr>
              <p:cNvSpPr/>
              <p:nvPr/>
            </p:nvSpPr>
            <p:spPr>
              <a:xfrm>
                <a:off x="3665625" y="4698575"/>
                <a:ext cx="131000" cy="42725"/>
              </a:xfrm>
              <a:custGeom>
                <a:avLst/>
                <a:gdLst/>
                <a:ahLst/>
                <a:cxnLst/>
                <a:rect l="l" t="t" r="r" b="b"/>
                <a:pathLst>
                  <a:path w="5240" h="1709" extrusionOk="0">
                    <a:moveTo>
                      <a:pt x="1" y="1"/>
                    </a:moveTo>
                    <a:lnTo>
                      <a:pt x="1" y="1708"/>
                    </a:lnTo>
                    <a:lnTo>
                      <a:pt x="5240" y="1708"/>
                    </a:lnTo>
                    <a:lnTo>
                      <a:pt x="52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60;p58">
                <a:extLst>
                  <a:ext uri="{FF2B5EF4-FFF2-40B4-BE49-F238E27FC236}">
                    <a16:creationId xmlns:a16="http://schemas.microsoft.com/office/drawing/2014/main" id="{E571F430-4AFF-30B3-53D1-31CA7043284D}"/>
                  </a:ext>
                </a:extLst>
              </p:cNvPr>
              <p:cNvSpPr/>
              <p:nvPr/>
            </p:nvSpPr>
            <p:spPr>
              <a:xfrm>
                <a:off x="2709075" y="4647925"/>
                <a:ext cx="284400" cy="35500"/>
              </a:xfrm>
              <a:custGeom>
                <a:avLst/>
                <a:gdLst/>
                <a:ahLst/>
                <a:cxnLst/>
                <a:rect l="l" t="t" r="r" b="b"/>
                <a:pathLst>
                  <a:path w="11376" h="1420" extrusionOk="0">
                    <a:moveTo>
                      <a:pt x="1" y="1"/>
                    </a:moveTo>
                    <a:lnTo>
                      <a:pt x="1" y="1419"/>
                    </a:lnTo>
                    <a:lnTo>
                      <a:pt x="11375" y="1419"/>
                    </a:lnTo>
                    <a:lnTo>
                      <a:pt x="113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1661;p58">
              <a:extLst>
                <a:ext uri="{FF2B5EF4-FFF2-40B4-BE49-F238E27FC236}">
                  <a16:creationId xmlns:a16="http://schemas.microsoft.com/office/drawing/2014/main" id="{7755E263-B5EC-51CF-6CE4-0529B46BFB35}"/>
                </a:ext>
              </a:extLst>
            </p:cNvPr>
            <p:cNvGrpSpPr/>
            <p:nvPr/>
          </p:nvGrpSpPr>
          <p:grpSpPr>
            <a:xfrm flipH="1">
              <a:off x="3993944" y="3405350"/>
              <a:ext cx="809082" cy="777492"/>
              <a:chOff x="6130100" y="2477300"/>
              <a:chExt cx="879150" cy="844825"/>
            </a:xfrm>
          </p:grpSpPr>
          <p:sp>
            <p:nvSpPr>
              <p:cNvPr id="12" name="Google Shape;1662;p58">
                <a:extLst>
                  <a:ext uri="{FF2B5EF4-FFF2-40B4-BE49-F238E27FC236}">
                    <a16:creationId xmlns:a16="http://schemas.microsoft.com/office/drawing/2014/main" id="{3EF66EA0-B227-948B-E3D8-E4C25835FF16}"/>
                  </a:ext>
                </a:extLst>
              </p:cNvPr>
              <p:cNvSpPr/>
              <p:nvPr/>
            </p:nvSpPr>
            <p:spPr>
              <a:xfrm>
                <a:off x="6736450" y="2477300"/>
                <a:ext cx="249650" cy="654175"/>
              </a:xfrm>
              <a:custGeom>
                <a:avLst/>
                <a:gdLst/>
                <a:ahLst/>
                <a:cxnLst/>
                <a:rect l="l" t="t" r="r" b="b"/>
                <a:pathLst>
                  <a:path w="9986" h="26167" extrusionOk="0">
                    <a:moveTo>
                      <a:pt x="1527" y="0"/>
                    </a:moveTo>
                    <a:cubicBezTo>
                      <a:pt x="1083" y="0"/>
                      <a:pt x="615" y="188"/>
                      <a:pt x="203" y="432"/>
                    </a:cubicBezTo>
                    <a:lnTo>
                      <a:pt x="0" y="548"/>
                    </a:lnTo>
                    <a:lnTo>
                      <a:pt x="145" y="722"/>
                    </a:lnTo>
                    <a:cubicBezTo>
                      <a:pt x="840" y="1937"/>
                      <a:pt x="1418" y="3211"/>
                      <a:pt x="1882" y="4542"/>
                    </a:cubicBezTo>
                    <a:cubicBezTo>
                      <a:pt x="2576" y="6279"/>
                      <a:pt x="3213" y="8044"/>
                      <a:pt x="3850" y="9781"/>
                    </a:cubicBezTo>
                    <a:cubicBezTo>
                      <a:pt x="4255" y="10967"/>
                      <a:pt x="4689" y="12125"/>
                      <a:pt x="5036" y="13341"/>
                    </a:cubicBezTo>
                    <a:cubicBezTo>
                      <a:pt x="5586" y="15251"/>
                      <a:pt x="6049" y="17190"/>
                      <a:pt x="6483" y="19158"/>
                    </a:cubicBezTo>
                    <a:cubicBezTo>
                      <a:pt x="7033" y="21358"/>
                      <a:pt x="7438" y="23586"/>
                      <a:pt x="7699" y="25844"/>
                    </a:cubicBezTo>
                    <a:lnTo>
                      <a:pt x="7728" y="26075"/>
                    </a:lnTo>
                    <a:cubicBezTo>
                      <a:pt x="7931" y="26133"/>
                      <a:pt x="8133" y="26162"/>
                      <a:pt x="8365" y="26162"/>
                    </a:cubicBezTo>
                    <a:cubicBezTo>
                      <a:pt x="8400" y="26165"/>
                      <a:pt x="8435" y="26167"/>
                      <a:pt x="8469" y="26167"/>
                    </a:cubicBezTo>
                    <a:cubicBezTo>
                      <a:pt x="8776" y="26167"/>
                      <a:pt x="9057" y="26052"/>
                      <a:pt x="9291" y="25844"/>
                    </a:cubicBezTo>
                    <a:cubicBezTo>
                      <a:pt x="9985" y="25207"/>
                      <a:pt x="9812" y="24021"/>
                      <a:pt x="9725" y="23181"/>
                    </a:cubicBezTo>
                    <a:cubicBezTo>
                      <a:pt x="9551" y="21879"/>
                      <a:pt x="9349" y="20547"/>
                      <a:pt x="9088" y="19245"/>
                    </a:cubicBezTo>
                    <a:cubicBezTo>
                      <a:pt x="8857" y="18058"/>
                      <a:pt x="8567" y="16843"/>
                      <a:pt x="8278" y="15627"/>
                    </a:cubicBezTo>
                    <a:lnTo>
                      <a:pt x="8220" y="15396"/>
                    </a:lnTo>
                    <a:cubicBezTo>
                      <a:pt x="7757" y="13601"/>
                      <a:pt x="7236" y="11778"/>
                      <a:pt x="6628" y="10012"/>
                    </a:cubicBezTo>
                    <a:lnTo>
                      <a:pt x="6570" y="9781"/>
                    </a:lnTo>
                    <a:cubicBezTo>
                      <a:pt x="5933" y="7957"/>
                      <a:pt x="5268" y="6163"/>
                      <a:pt x="4515" y="4397"/>
                    </a:cubicBezTo>
                    <a:cubicBezTo>
                      <a:pt x="3965" y="3095"/>
                      <a:pt x="3444" y="1677"/>
                      <a:pt x="2605" y="548"/>
                    </a:cubicBezTo>
                    <a:cubicBezTo>
                      <a:pt x="2304" y="151"/>
                      <a:pt x="1925"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63;p58">
                <a:extLst>
                  <a:ext uri="{FF2B5EF4-FFF2-40B4-BE49-F238E27FC236}">
                    <a16:creationId xmlns:a16="http://schemas.microsoft.com/office/drawing/2014/main" id="{020FC638-B166-6E39-2D95-6E4BFDEE6DA2}"/>
                  </a:ext>
                </a:extLst>
              </p:cNvPr>
              <p:cNvSpPr/>
              <p:nvPr/>
            </p:nvSpPr>
            <p:spPr>
              <a:xfrm>
                <a:off x="6349325" y="2491000"/>
                <a:ext cx="580325" cy="638925"/>
              </a:xfrm>
              <a:custGeom>
                <a:avLst/>
                <a:gdLst/>
                <a:ahLst/>
                <a:cxnLst/>
                <a:rect l="l" t="t" r="r" b="b"/>
                <a:pathLst>
                  <a:path w="23213" h="25557" extrusionOk="0">
                    <a:moveTo>
                      <a:pt x="15514" y="0"/>
                    </a:moveTo>
                    <a:cubicBezTo>
                      <a:pt x="14675" y="608"/>
                      <a:pt x="13922" y="1303"/>
                      <a:pt x="13257" y="2055"/>
                    </a:cubicBezTo>
                    <a:cubicBezTo>
                      <a:pt x="9784" y="5673"/>
                      <a:pt x="6166" y="9320"/>
                      <a:pt x="1709" y="11780"/>
                    </a:cubicBezTo>
                    <a:cubicBezTo>
                      <a:pt x="1159" y="12098"/>
                      <a:pt x="609" y="12359"/>
                      <a:pt x="1" y="12619"/>
                    </a:cubicBezTo>
                    <a:lnTo>
                      <a:pt x="59" y="12851"/>
                    </a:lnTo>
                    <a:cubicBezTo>
                      <a:pt x="869" y="16063"/>
                      <a:pt x="1766" y="19218"/>
                      <a:pt x="2722" y="22402"/>
                    </a:cubicBezTo>
                    <a:lnTo>
                      <a:pt x="2779" y="22604"/>
                    </a:lnTo>
                    <a:cubicBezTo>
                      <a:pt x="4294" y="22376"/>
                      <a:pt x="5828" y="22267"/>
                      <a:pt x="7364" y="22267"/>
                    </a:cubicBezTo>
                    <a:cubicBezTo>
                      <a:pt x="8557" y="22267"/>
                      <a:pt x="9752" y="22333"/>
                      <a:pt x="10941" y="22460"/>
                    </a:cubicBezTo>
                    <a:cubicBezTo>
                      <a:pt x="13315" y="22807"/>
                      <a:pt x="15659" y="23357"/>
                      <a:pt x="17974" y="24080"/>
                    </a:cubicBezTo>
                    <a:cubicBezTo>
                      <a:pt x="19306" y="24486"/>
                      <a:pt x="20637" y="24862"/>
                      <a:pt x="21968" y="25209"/>
                    </a:cubicBezTo>
                    <a:cubicBezTo>
                      <a:pt x="22374" y="25325"/>
                      <a:pt x="22808" y="25470"/>
                      <a:pt x="23213" y="25556"/>
                    </a:cubicBezTo>
                    <a:lnTo>
                      <a:pt x="23184" y="25296"/>
                    </a:lnTo>
                    <a:cubicBezTo>
                      <a:pt x="22923" y="23038"/>
                      <a:pt x="22518" y="20810"/>
                      <a:pt x="21968" y="18610"/>
                    </a:cubicBezTo>
                    <a:cubicBezTo>
                      <a:pt x="21534" y="16671"/>
                      <a:pt x="21071" y="14703"/>
                      <a:pt x="20521" y="12793"/>
                    </a:cubicBezTo>
                    <a:cubicBezTo>
                      <a:pt x="20174" y="11606"/>
                      <a:pt x="19740" y="10419"/>
                      <a:pt x="19335" y="9262"/>
                    </a:cubicBezTo>
                    <a:cubicBezTo>
                      <a:pt x="18727" y="7496"/>
                      <a:pt x="18061" y="5731"/>
                      <a:pt x="17367" y="3994"/>
                    </a:cubicBezTo>
                    <a:cubicBezTo>
                      <a:pt x="16903" y="2663"/>
                      <a:pt x="16325" y="1389"/>
                      <a:pt x="15630" y="174"/>
                    </a:cubicBezTo>
                    <a:lnTo>
                      <a:pt x="155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64;p58">
                <a:extLst>
                  <a:ext uri="{FF2B5EF4-FFF2-40B4-BE49-F238E27FC236}">
                    <a16:creationId xmlns:a16="http://schemas.microsoft.com/office/drawing/2014/main" id="{83496024-D563-356C-B5B1-09FFDB6145DB}"/>
                  </a:ext>
                </a:extLst>
              </p:cNvPr>
              <p:cNvSpPr/>
              <p:nvPr/>
            </p:nvSpPr>
            <p:spPr>
              <a:xfrm>
                <a:off x="6130100" y="2806475"/>
                <a:ext cx="288725" cy="290175"/>
              </a:xfrm>
              <a:custGeom>
                <a:avLst/>
                <a:gdLst/>
                <a:ahLst/>
                <a:cxnLst/>
                <a:rect l="l" t="t" r="r" b="b"/>
                <a:pathLst>
                  <a:path w="11549" h="11607" extrusionOk="0">
                    <a:moveTo>
                      <a:pt x="8770" y="0"/>
                    </a:moveTo>
                    <a:lnTo>
                      <a:pt x="8683" y="58"/>
                    </a:lnTo>
                    <a:cubicBezTo>
                      <a:pt x="6715" y="521"/>
                      <a:pt x="4747" y="1042"/>
                      <a:pt x="2779" y="1563"/>
                    </a:cubicBezTo>
                    <a:cubicBezTo>
                      <a:pt x="2055" y="1766"/>
                      <a:pt x="1187" y="1881"/>
                      <a:pt x="579" y="2373"/>
                    </a:cubicBezTo>
                    <a:cubicBezTo>
                      <a:pt x="0" y="2865"/>
                      <a:pt x="58" y="3676"/>
                      <a:pt x="87" y="4370"/>
                    </a:cubicBezTo>
                    <a:cubicBezTo>
                      <a:pt x="174" y="5991"/>
                      <a:pt x="608" y="7554"/>
                      <a:pt x="1361" y="9001"/>
                    </a:cubicBezTo>
                    <a:cubicBezTo>
                      <a:pt x="1737" y="9725"/>
                      <a:pt x="2200" y="10419"/>
                      <a:pt x="2750" y="11056"/>
                    </a:cubicBezTo>
                    <a:cubicBezTo>
                      <a:pt x="2895" y="11317"/>
                      <a:pt x="3155" y="11490"/>
                      <a:pt x="3445" y="11606"/>
                    </a:cubicBezTo>
                    <a:cubicBezTo>
                      <a:pt x="3850" y="11606"/>
                      <a:pt x="4255" y="11577"/>
                      <a:pt x="4631" y="11461"/>
                    </a:cubicBezTo>
                    <a:lnTo>
                      <a:pt x="4660" y="11461"/>
                    </a:lnTo>
                    <a:lnTo>
                      <a:pt x="4892" y="11432"/>
                    </a:lnTo>
                    <a:cubicBezTo>
                      <a:pt x="6541" y="11143"/>
                      <a:pt x="8162" y="10796"/>
                      <a:pt x="9812" y="10390"/>
                    </a:cubicBezTo>
                    <a:lnTo>
                      <a:pt x="10014" y="10333"/>
                    </a:lnTo>
                    <a:lnTo>
                      <a:pt x="11201" y="10043"/>
                    </a:lnTo>
                    <a:lnTo>
                      <a:pt x="11548" y="9985"/>
                    </a:lnTo>
                    <a:lnTo>
                      <a:pt x="11491" y="9783"/>
                    </a:lnTo>
                    <a:cubicBezTo>
                      <a:pt x="10535" y="6599"/>
                      <a:pt x="9638" y="3444"/>
                      <a:pt x="8828" y="232"/>
                    </a:cubicBezTo>
                    <a:lnTo>
                      <a:pt x="87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65;p58">
                <a:extLst>
                  <a:ext uri="{FF2B5EF4-FFF2-40B4-BE49-F238E27FC236}">
                    <a16:creationId xmlns:a16="http://schemas.microsoft.com/office/drawing/2014/main" id="{3E2AB9DE-A75F-0DC3-326D-F6D002499ECC}"/>
                  </a:ext>
                </a:extLst>
              </p:cNvPr>
              <p:cNvSpPr/>
              <p:nvPr/>
            </p:nvSpPr>
            <p:spPr>
              <a:xfrm>
                <a:off x="6902150" y="2722800"/>
                <a:ext cx="107100" cy="139400"/>
              </a:xfrm>
              <a:custGeom>
                <a:avLst/>
                <a:gdLst/>
                <a:ahLst/>
                <a:cxnLst/>
                <a:rect l="l" t="t" r="r" b="b"/>
                <a:pathLst>
                  <a:path w="4284" h="5576" extrusionOk="0">
                    <a:moveTo>
                      <a:pt x="2196" y="1"/>
                    </a:moveTo>
                    <a:cubicBezTo>
                      <a:pt x="2130" y="1"/>
                      <a:pt x="2064" y="7"/>
                      <a:pt x="1997" y="19"/>
                    </a:cubicBezTo>
                    <a:cubicBezTo>
                      <a:pt x="1331" y="19"/>
                      <a:pt x="666" y="134"/>
                      <a:pt x="0" y="192"/>
                    </a:cubicBezTo>
                    <a:cubicBezTo>
                      <a:pt x="608" y="1958"/>
                      <a:pt x="1129" y="3781"/>
                      <a:pt x="1592" y="5576"/>
                    </a:cubicBezTo>
                    <a:lnTo>
                      <a:pt x="1650" y="5547"/>
                    </a:lnTo>
                    <a:cubicBezTo>
                      <a:pt x="2344" y="5084"/>
                      <a:pt x="3415" y="4707"/>
                      <a:pt x="3849" y="3955"/>
                    </a:cubicBezTo>
                    <a:cubicBezTo>
                      <a:pt x="4284" y="3202"/>
                      <a:pt x="3936" y="2276"/>
                      <a:pt x="3647" y="1553"/>
                    </a:cubicBezTo>
                    <a:cubicBezTo>
                      <a:pt x="3502" y="1061"/>
                      <a:pt x="3242" y="598"/>
                      <a:pt x="2894" y="221"/>
                    </a:cubicBezTo>
                    <a:cubicBezTo>
                      <a:pt x="2688" y="84"/>
                      <a:pt x="2446" y="1"/>
                      <a:pt x="21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66;p58">
                <a:extLst>
                  <a:ext uri="{FF2B5EF4-FFF2-40B4-BE49-F238E27FC236}">
                    <a16:creationId xmlns:a16="http://schemas.microsoft.com/office/drawing/2014/main" id="{43A05B29-736A-A8E6-5979-C1951CCD6C63}"/>
                  </a:ext>
                </a:extLst>
              </p:cNvPr>
              <p:cNvSpPr/>
              <p:nvPr/>
            </p:nvSpPr>
            <p:spPr>
              <a:xfrm>
                <a:off x="6190150" y="2881500"/>
                <a:ext cx="98425" cy="40025"/>
              </a:xfrm>
              <a:custGeom>
                <a:avLst/>
                <a:gdLst/>
                <a:ahLst/>
                <a:cxnLst/>
                <a:rect l="l" t="t" r="r" b="b"/>
                <a:pathLst>
                  <a:path w="3937" h="1601" extrusionOk="0">
                    <a:moveTo>
                      <a:pt x="3007" y="0"/>
                    </a:moveTo>
                    <a:cubicBezTo>
                      <a:pt x="2505" y="0"/>
                      <a:pt x="1844" y="303"/>
                      <a:pt x="1535" y="385"/>
                    </a:cubicBezTo>
                    <a:cubicBezTo>
                      <a:pt x="1129" y="530"/>
                      <a:pt x="551" y="617"/>
                      <a:pt x="261" y="964"/>
                    </a:cubicBezTo>
                    <a:cubicBezTo>
                      <a:pt x="1" y="1167"/>
                      <a:pt x="116" y="1601"/>
                      <a:pt x="464" y="1601"/>
                    </a:cubicBezTo>
                    <a:cubicBezTo>
                      <a:pt x="666" y="1601"/>
                      <a:pt x="840" y="1572"/>
                      <a:pt x="1043" y="1514"/>
                    </a:cubicBezTo>
                    <a:cubicBezTo>
                      <a:pt x="1419" y="1427"/>
                      <a:pt x="1795" y="1340"/>
                      <a:pt x="2171" y="1225"/>
                    </a:cubicBezTo>
                    <a:cubicBezTo>
                      <a:pt x="2461" y="1138"/>
                      <a:pt x="3937" y="733"/>
                      <a:pt x="3503" y="183"/>
                    </a:cubicBezTo>
                    <a:cubicBezTo>
                      <a:pt x="3386" y="50"/>
                      <a:pt x="3210" y="0"/>
                      <a:pt x="3007" y="0"/>
                    </a:cubicBezTo>
                    <a:close/>
                  </a:path>
                </a:pathLst>
              </a:custGeom>
              <a:solidFill>
                <a:srgbClr val="FDBB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67;p58">
                <a:extLst>
                  <a:ext uri="{FF2B5EF4-FFF2-40B4-BE49-F238E27FC236}">
                    <a16:creationId xmlns:a16="http://schemas.microsoft.com/office/drawing/2014/main" id="{8B7D9713-4407-24AF-FDEB-5C7F779D93AB}"/>
                  </a:ext>
                </a:extLst>
              </p:cNvPr>
              <p:cNvSpPr/>
              <p:nvPr/>
            </p:nvSpPr>
            <p:spPr>
              <a:xfrm>
                <a:off x="6204000" y="2922925"/>
                <a:ext cx="86950" cy="39825"/>
              </a:xfrm>
              <a:custGeom>
                <a:avLst/>
                <a:gdLst/>
                <a:ahLst/>
                <a:cxnLst/>
                <a:rect l="l" t="t" r="r" b="b"/>
                <a:pathLst>
                  <a:path w="3478" h="1593" extrusionOk="0">
                    <a:moveTo>
                      <a:pt x="3007" y="0"/>
                    </a:moveTo>
                    <a:cubicBezTo>
                      <a:pt x="2552" y="0"/>
                      <a:pt x="1866" y="266"/>
                      <a:pt x="1704" y="320"/>
                    </a:cubicBezTo>
                    <a:cubicBezTo>
                      <a:pt x="1270" y="465"/>
                      <a:pt x="865" y="552"/>
                      <a:pt x="460" y="725"/>
                    </a:cubicBezTo>
                    <a:cubicBezTo>
                      <a:pt x="228" y="812"/>
                      <a:pt x="54" y="899"/>
                      <a:pt x="25" y="1160"/>
                    </a:cubicBezTo>
                    <a:cubicBezTo>
                      <a:pt x="1" y="1490"/>
                      <a:pt x="209" y="1592"/>
                      <a:pt x="483" y="1592"/>
                    </a:cubicBezTo>
                    <a:cubicBezTo>
                      <a:pt x="859" y="1592"/>
                      <a:pt x="1359" y="1400"/>
                      <a:pt x="1559" y="1333"/>
                    </a:cubicBezTo>
                    <a:cubicBezTo>
                      <a:pt x="1994" y="1217"/>
                      <a:pt x="2428" y="1073"/>
                      <a:pt x="2833" y="899"/>
                    </a:cubicBezTo>
                    <a:cubicBezTo>
                      <a:pt x="3064" y="812"/>
                      <a:pt x="3354" y="696"/>
                      <a:pt x="3412" y="407"/>
                    </a:cubicBezTo>
                    <a:cubicBezTo>
                      <a:pt x="3478" y="100"/>
                      <a:pt x="3285" y="0"/>
                      <a:pt x="3007" y="0"/>
                    </a:cubicBezTo>
                    <a:close/>
                  </a:path>
                </a:pathLst>
              </a:custGeom>
              <a:solidFill>
                <a:srgbClr val="FDBB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68;p58">
                <a:extLst>
                  <a:ext uri="{FF2B5EF4-FFF2-40B4-BE49-F238E27FC236}">
                    <a16:creationId xmlns:a16="http://schemas.microsoft.com/office/drawing/2014/main" id="{F858F87A-EE33-9B25-78D8-2ED524C66E94}"/>
                  </a:ext>
                </a:extLst>
              </p:cNvPr>
              <p:cNvSpPr/>
              <p:nvPr/>
            </p:nvSpPr>
            <p:spPr>
              <a:xfrm>
                <a:off x="6246600" y="3064775"/>
                <a:ext cx="241675" cy="257350"/>
              </a:xfrm>
              <a:custGeom>
                <a:avLst/>
                <a:gdLst/>
                <a:ahLst/>
                <a:cxnLst/>
                <a:rect l="l" t="t" r="r" b="b"/>
                <a:pathLst>
                  <a:path w="9667" h="10294" extrusionOk="0">
                    <a:moveTo>
                      <a:pt x="5383" y="1"/>
                    </a:moveTo>
                    <a:lnTo>
                      <a:pt x="5152" y="58"/>
                    </a:lnTo>
                    <a:cubicBezTo>
                      <a:pt x="3531" y="464"/>
                      <a:pt x="1881" y="782"/>
                      <a:pt x="232" y="1071"/>
                    </a:cubicBezTo>
                    <a:lnTo>
                      <a:pt x="0" y="1129"/>
                    </a:lnTo>
                    <a:cubicBezTo>
                      <a:pt x="463" y="2634"/>
                      <a:pt x="1013" y="4081"/>
                      <a:pt x="1679" y="5500"/>
                    </a:cubicBezTo>
                    <a:cubicBezTo>
                      <a:pt x="2258" y="6889"/>
                      <a:pt x="2981" y="8191"/>
                      <a:pt x="3792" y="9436"/>
                    </a:cubicBezTo>
                    <a:cubicBezTo>
                      <a:pt x="4102" y="9876"/>
                      <a:pt x="4413" y="10293"/>
                      <a:pt x="4952" y="10293"/>
                    </a:cubicBezTo>
                    <a:cubicBezTo>
                      <a:pt x="5015" y="10293"/>
                      <a:pt x="5082" y="10287"/>
                      <a:pt x="5152" y="10275"/>
                    </a:cubicBezTo>
                    <a:cubicBezTo>
                      <a:pt x="5991" y="10159"/>
                      <a:pt x="6744" y="9494"/>
                      <a:pt x="7467" y="9060"/>
                    </a:cubicBezTo>
                    <a:cubicBezTo>
                      <a:pt x="8046" y="8741"/>
                      <a:pt x="8857" y="8365"/>
                      <a:pt x="9204" y="7757"/>
                    </a:cubicBezTo>
                    <a:cubicBezTo>
                      <a:pt x="9667" y="7034"/>
                      <a:pt x="9059" y="6397"/>
                      <a:pt x="8596" y="5876"/>
                    </a:cubicBezTo>
                    <a:cubicBezTo>
                      <a:pt x="7120" y="4168"/>
                      <a:pt x="6165" y="2084"/>
                      <a:pt x="53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159" name="Image 1158">
            <a:extLst>
              <a:ext uri="{FF2B5EF4-FFF2-40B4-BE49-F238E27FC236}">
                <a16:creationId xmlns:a16="http://schemas.microsoft.com/office/drawing/2014/main" id="{2BE3743E-7EFE-761E-D1C4-43BC095588DE}"/>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1158" name="Google Shape;1158;p48"/>
          <p:cNvSpPr txBox="1">
            <a:spLocks noGrp="1"/>
          </p:cNvSpPr>
          <p:nvPr>
            <p:ph type="title"/>
          </p:nvPr>
        </p:nvSpPr>
        <p:spPr>
          <a:xfrm>
            <a:off x="909910" y="299182"/>
            <a:ext cx="71943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CONCLUSION</a:t>
            </a:r>
            <a:endParaRPr dirty="0"/>
          </a:p>
        </p:txBody>
      </p:sp>
      <p:sp>
        <p:nvSpPr>
          <p:cNvPr id="1266" name="Google Shape;720;p61">
            <a:extLst>
              <a:ext uri="{FF2B5EF4-FFF2-40B4-BE49-F238E27FC236}">
                <a16:creationId xmlns:a16="http://schemas.microsoft.com/office/drawing/2014/main" id="{9DBB2201-91DE-7E90-C6A0-D46E0EAFE484}"/>
              </a:ext>
            </a:extLst>
          </p:cNvPr>
          <p:cNvSpPr txBox="1">
            <a:spLocks/>
          </p:cNvSpPr>
          <p:nvPr/>
        </p:nvSpPr>
        <p:spPr>
          <a:xfrm>
            <a:off x="5612548" y="2797887"/>
            <a:ext cx="1435500"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a:t>La revue du sprint</a:t>
            </a:r>
            <a:endParaRPr lang="fr-FR" sz="1800" dirty="0"/>
          </a:p>
        </p:txBody>
      </p:sp>
      <p:sp>
        <p:nvSpPr>
          <p:cNvPr id="1267" name="Google Shape;721;p61">
            <a:extLst>
              <a:ext uri="{FF2B5EF4-FFF2-40B4-BE49-F238E27FC236}">
                <a16:creationId xmlns:a16="http://schemas.microsoft.com/office/drawing/2014/main" id="{3101247B-ED42-A0B2-1EAD-01001CDE9654}"/>
              </a:ext>
            </a:extLst>
          </p:cNvPr>
          <p:cNvSpPr txBox="1">
            <a:spLocks/>
          </p:cNvSpPr>
          <p:nvPr/>
        </p:nvSpPr>
        <p:spPr>
          <a:xfrm>
            <a:off x="1915100" y="2803027"/>
            <a:ext cx="1639165"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dirty="0" err="1"/>
              <a:t>BackLog</a:t>
            </a:r>
            <a:r>
              <a:rPr lang="fr-FR" sz="1800" dirty="0"/>
              <a:t> projet/produit</a:t>
            </a:r>
          </a:p>
        </p:txBody>
      </p:sp>
      <p:sp>
        <p:nvSpPr>
          <p:cNvPr id="1268" name="Google Shape;722;p61">
            <a:extLst>
              <a:ext uri="{FF2B5EF4-FFF2-40B4-BE49-F238E27FC236}">
                <a16:creationId xmlns:a16="http://schemas.microsoft.com/office/drawing/2014/main" id="{4286F33D-E566-A98F-C6DC-F3CF81308399}"/>
              </a:ext>
            </a:extLst>
          </p:cNvPr>
          <p:cNvSpPr txBox="1">
            <a:spLocks/>
          </p:cNvSpPr>
          <p:nvPr/>
        </p:nvSpPr>
        <p:spPr>
          <a:xfrm>
            <a:off x="-200503" y="2797887"/>
            <a:ext cx="2148818"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dirty="0"/>
              <a:t>La définition des exigences</a:t>
            </a:r>
          </a:p>
        </p:txBody>
      </p:sp>
      <p:sp>
        <p:nvSpPr>
          <p:cNvPr id="1269" name="Google Shape;723;p61">
            <a:extLst>
              <a:ext uri="{FF2B5EF4-FFF2-40B4-BE49-F238E27FC236}">
                <a16:creationId xmlns:a16="http://schemas.microsoft.com/office/drawing/2014/main" id="{47369645-D7E2-23E0-4BDA-088DE5096E2C}"/>
              </a:ext>
            </a:extLst>
          </p:cNvPr>
          <p:cNvSpPr txBox="1">
            <a:spLocks/>
          </p:cNvSpPr>
          <p:nvPr/>
        </p:nvSpPr>
        <p:spPr>
          <a:xfrm>
            <a:off x="3699581" y="2824509"/>
            <a:ext cx="1822372"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a:t>La planification des sprints</a:t>
            </a:r>
            <a:endParaRPr lang="fr-FR" sz="1800" dirty="0"/>
          </a:p>
        </p:txBody>
      </p:sp>
      <p:sp>
        <p:nvSpPr>
          <p:cNvPr id="1270" name="Google Shape;724;p61">
            <a:extLst>
              <a:ext uri="{FF2B5EF4-FFF2-40B4-BE49-F238E27FC236}">
                <a16:creationId xmlns:a16="http://schemas.microsoft.com/office/drawing/2014/main" id="{1FB16BB5-88B7-F63D-B156-CD8E1446CCD0}"/>
              </a:ext>
            </a:extLst>
          </p:cNvPr>
          <p:cNvSpPr txBox="1">
            <a:spLocks/>
          </p:cNvSpPr>
          <p:nvPr/>
        </p:nvSpPr>
        <p:spPr>
          <a:xfrm>
            <a:off x="7070001" y="2785070"/>
            <a:ext cx="2073999" cy="691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a:t>La rétrospective du sprint</a:t>
            </a:r>
            <a:endParaRPr lang="fr-FR" sz="1800" dirty="0"/>
          </a:p>
        </p:txBody>
      </p:sp>
      <p:grpSp>
        <p:nvGrpSpPr>
          <p:cNvPr id="1271" name="Google Shape;730;p61">
            <a:extLst>
              <a:ext uri="{FF2B5EF4-FFF2-40B4-BE49-F238E27FC236}">
                <a16:creationId xmlns:a16="http://schemas.microsoft.com/office/drawing/2014/main" id="{3B8AB3B9-7007-51C0-64D0-685131BD678F}"/>
              </a:ext>
            </a:extLst>
          </p:cNvPr>
          <p:cNvGrpSpPr/>
          <p:nvPr/>
        </p:nvGrpSpPr>
        <p:grpSpPr>
          <a:xfrm>
            <a:off x="3491649" y="3009742"/>
            <a:ext cx="219454" cy="271090"/>
            <a:chOff x="4960900" y="2433225"/>
            <a:chExt cx="48525" cy="60050"/>
          </a:xfrm>
          <a:solidFill>
            <a:srgbClr val="1C196D"/>
          </a:solidFill>
        </p:grpSpPr>
        <p:sp>
          <p:nvSpPr>
            <p:cNvPr id="1272" name="Google Shape;731;p61">
              <a:extLst>
                <a:ext uri="{FF2B5EF4-FFF2-40B4-BE49-F238E27FC236}">
                  <a16:creationId xmlns:a16="http://schemas.microsoft.com/office/drawing/2014/main" id="{946F7FAB-9EE1-37F6-8660-13E91EC968F0}"/>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 name="Google Shape;732;p61">
              <a:extLst>
                <a:ext uri="{FF2B5EF4-FFF2-40B4-BE49-F238E27FC236}">
                  <a16:creationId xmlns:a16="http://schemas.microsoft.com/office/drawing/2014/main" id="{CD6657D2-4474-D440-DB90-DC5618BDA985}"/>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4" name="Google Shape;733;p61">
            <a:extLst>
              <a:ext uri="{FF2B5EF4-FFF2-40B4-BE49-F238E27FC236}">
                <a16:creationId xmlns:a16="http://schemas.microsoft.com/office/drawing/2014/main" id="{2AB116A5-F4A3-AD67-D430-EAF1C9EE68D9}"/>
              </a:ext>
            </a:extLst>
          </p:cNvPr>
          <p:cNvGrpSpPr/>
          <p:nvPr/>
        </p:nvGrpSpPr>
        <p:grpSpPr>
          <a:xfrm>
            <a:off x="5453469" y="3009742"/>
            <a:ext cx="219454" cy="271090"/>
            <a:chOff x="4960900" y="2433225"/>
            <a:chExt cx="48525" cy="60050"/>
          </a:xfrm>
          <a:solidFill>
            <a:srgbClr val="1C196D"/>
          </a:solidFill>
        </p:grpSpPr>
        <p:sp>
          <p:nvSpPr>
            <p:cNvPr id="1275" name="Google Shape;734;p61">
              <a:extLst>
                <a:ext uri="{FF2B5EF4-FFF2-40B4-BE49-F238E27FC236}">
                  <a16:creationId xmlns:a16="http://schemas.microsoft.com/office/drawing/2014/main" id="{A14617F0-CDDF-0AD5-CD74-0AEDA8276201}"/>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 name="Google Shape;735;p61">
              <a:extLst>
                <a:ext uri="{FF2B5EF4-FFF2-40B4-BE49-F238E27FC236}">
                  <a16:creationId xmlns:a16="http://schemas.microsoft.com/office/drawing/2014/main" id="{21607A7E-6F93-E9ED-6597-CD6EE7E7134C}"/>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736;p61">
            <a:extLst>
              <a:ext uri="{FF2B5EF4-FFF2-40B4-BE49-F238E27FC236}">
                <a16:creationId xmlns:a16="http://schemas.microsoft.com/office/drawing/2014/main" id="{8EC37B6E-1D3A-EE53-7980-52EA63E74EE2}"/>
              </a:ext>
            </a:extLst>
          </p:cNvPr>
          <p:cNvGrpSpPr/>
          <p:nvPr/>
        </p:nvGrpSpPr>
        <p:grpSpPr>
          <a:xfrm>
            <a:off x="6988254" y="3009742"/>
            <a:ext cx="219454" cy="271090"/>
            <a:chOff x="4960900" y="2433225"/>
            <a:chExt cx="48525" cy="60050"/>
          </a:xfrm>
          <a:solidFill>
            <a:srgbClr val="1C196D"/>
          </a:solidFill>
        </p:grpSpPr>
        <p:sp>
          <p:nvSpPr>
            <p:cNvPr id="1278" name="Google Shape;737;p61">
              <a:extLst>
                <a:ext uri="{FF2B5EF4-FFF2-40B4-BE49-F238E27FC236}">
                  <a16:creationId xmlns:a16="http://schemas.microsoft.com/office/drawing/2014/main" id="{33259EBB-47B8-0235-E192-0A9B351FF923}"/>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738;p61">
              <a:extLst>
                <a:ext uri="{FF2B5EF4-FFF2-40B4-BE49-F238E27FC236}">
                  <a16:creationId xmlns:a16="http://schemas.microsoft.com/office/drawing/2014/main" id="{3EDC0FD8-2905-AA4E-7B6C-1D47F9BE52B7}"/>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739;p61">
            <a:extLst>
              <a:ext uri="{FF2B5EF4-FFF2-40B4-BE49-F238E27FC236}">
                <a16:creationId xmlns:a16="http://schemas.microsoft.com/office/drawing/2014/main" id="{3B89858E-BB6E-695A-7F7F-00263880920B}"/>
              </a:ext>
            </a:extLst>
          </p:cNvPr>
          <p:cNvGrpSpPr/>
          <p:nvPr/>
        </p:nvGrpSpPr>
        <p:grpSpPr>
          <a:xfrm>
            <a:off x="1874049" y="3009742"/>
            <a:ext cx="219454" cy="271090"/>
            <a:chOff x="4960900" y="2433225"/>
            <a:chExt cx="48525" cy="60050"/>
          </a:xfrm>
        </p:grpSpPr>
        <p:sp>
          <p:nvSpPr>
            <p:cNvPr id="1281" name="Google Shape;740;p61">
              <a:extLst>
                <a:ext uri="{FF2B5EF4-FFF2-40B4-BE49-F238E27FC236}">
                  <a16:creationId xmlns:a16="http://schemas.microsoft.com/office/drawing/2014/main" id="{01D50614-0253-20DD-873D-512C471ABEA1}"/>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741;p61">
              <a:extLst>
                <a:ext uri="{FF2B5EF4-FFF2-40B4-BE49-F238E27FC236}">
                  <a16:creationId xmlns:a16="http://schemas.microsoft.com/office/drawing/2014/main" id="{95F0F3F4-D359-A1B8-37BA-F0A41F976853}"/>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 name="Google Shape;337;p41">
            <a:extLst>
              <a:ext uri="{FF2B5EF4-FFF2-40B4-BE49-F238E27FC236}">
                <a16:creationId xmlns:a16="http://schemas.microsoft.com/office/drawing/2014/main" id="{EB2EC84E-F82F-8FD5-54F7-3AB7F53A244A}"/>
              </a:ext>
            </a:extLst>
          </p:cNvPr>
          <p:cNvSpPr/>
          <p:nvPr/>
        </p:nvSpPr>
        <p:spPr>
          <a:xfrm rot="10800000">
            <a:off x="333121" y="3675747"/>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338;p41">
            <a:extLst>
              <a:ext uri="{FF2B5EF4-FFF2-40B4-BE49-F238E27FC236}">
                <a16:creationId xmlns:a16="http://schemas.microsoft.com/office/drawing/2014/main" id="{3C02A78E-F890-770B-1AFD-C5331EA38D3F}"/>
              </a:ext>
            </a:extLst>
          </p:cNvPr>
          <p:cNvSpPr/>
          <p:nvPr/>
        </p:nvSpPr>
        <p:spPr>
          <a:xfrm flipH="1">
            <a:off x="2363693" y="2096119"/>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339;p41">
            <a:extLst>
              <a:ext uri="{FF2B5EF4-FFF2-40B4-BE49-F238E27FC236}">
                <a16:creationId xmlns:a16="http://schemas.microsoft.com/office/drawing/2014/main" id="{DDDD69C0-6A54-2460-7DF2-6ECE15A0D65D}"/>
              </a:ext>
            </a:extLst>
          </p:cNvPr>
          <p:cNvSpPr/>
          <p:nvPr/>
        </p:nvSpPr>
        <p:spPr>
          <a:xfrm rot="10800000">
            <a:off x="4160481" y="3675747"/>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 name="Google Shape;340;p41">
            <a:extLst>
              <a:ext uri="{FF2B5EF4-FFF2-40B4-BE49-F238E27FC236}">
                <a16:creationId xmlns:a16="http://schemas.microsoft.com/office/drawing/2014/main" id="{54FAF879-D9EF-9755-BE9E-3FB76E45B279}"/>
              </a:ext>
            </a:extLst>
          </p:cNvPr>
          <p:cNvSpPr/>
          <p:nvPr/>
        </p:nvSpPr>
        <p:spPr>
          <a:xfrm flipH="1">
            <a:off x="5892369" y="2099768"/>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 name="Google Shape;341;p41">
            <a:extLst>
              <a:ext uri="{FF2B5EF4-FFF2-40B4-BE49-F238E27FC236}">
                <a16:creationId xmlns:a16="http://schemas.microsoft.com/office/drawing/2014/main" id="{FDBDE6C4-9B97-EFDE-C96B-4242D3A57258}"/>
              </a:ext>
            </a:extLst>
          </p:cNvPr>
          <p:cNvSpPr/>
          <p:nvPr/>
        </p:nvSpPr>
        <p:spPr>
          <a:xfrm>
            <a:off x="619191" y="3919532"/>
            <a:ext cx="292469" cy="28899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337;p41">
            <a:extLst>
              <a:ext uri="{FF2B5EF4-FFF2-40B4-BE49-F238E27FC236}">
                <a16:creationId xmlns:a16="http://schemas.microsoft.com/office/drawing/2014/main" id="{B8E268B4-9610-4911-F2ED-0B5FA4752E54}"/>
              </a:ext>
            </a:extLst>
          </p:cNvPr>
          <p:cNvSpPr/>
          <p:nvPr/>
        </p:nvSpPr>
        <p:spPr>
          <a:xfrm rot="10800000">
            <a:off x="7627025" y="3669643"/>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 name="Google Shape;11450;p78">
            <a:extLst>
              <a:ext uri="{FF2B5EF4-FFF2-40B4-BE49-F238E27FC236}">
                <a16:creationId xmlns:a16="http://schemas.microsoft.com/office/drawing/2014/main" id="{6AFD5566-151F-57D4-6B44-BB7107A7613F}"/>
              </a:ext>
            </a:extLst>
          </p:cNvPr>
          <p:cNvGrpSpPr/>
          <p:nvPr/>
        </p:nvGrpSpPr>
        <p:grpSpPr>
          <a:xfrm>
            <a:off x="6169417" y="2172750"/>
            <a:ext cx="263146" cy="345494"/>
            <a:chOff x="3381680" y="4655658"/>
            <a:chExt cx="268133" cy="352042"/>
          </a:xfrm>
          <a:solidFill>
            <a:srgbClr val="FFFFFF"/>
          </a:solidFill>
        </p:grpSpPr>
        <p:sp>
          <p:nvSpPr>
            <p:cNvPr id="1325" name="Google Shape;11451;p78">
              <a:extLst>
                <a:ext uri="{FF2B5EF4-FFF2-40B4-BE49-F238E27FC236}">
                  <a16:creationId xmlns:a16="http://schemas.microsoft.com/office/drawing/2014/main" id="{443788CC-6038-F97B-577A-979EB7214C07}"/>
                </a:ext>
              </a:extLst>
            </p:cNvPr>
            <p:cNvSpPr/>
            <p:nvPr/>
          </p:nvSpPr>
          <p:spPr>
            <a:xfrm>
              <a:off x="3381680" y="4655658"/>
              <a:ext cx="268133" cy="352042"/>
            </a:xfrm>
            <a:custGeom>
              <a:avLst/>
              <a:gdLst/>
              <a:ahLst/>
              <a:cxnLst/>
              <a:rect l="l" t="t" r="r" b="b"/>
              <a:pathLst>
                <a:path w="16554" h="21731" extrusionOk="0">
                  <a:moveTo>
                    <a:pt x="5094" y="16637"/>
                  </a:moveTo>
                  <a:lnTo>
                    <a:pt x="5094" y="19557"/>
                  </a:lnTo>
                  <a:lnTo>
                    <a:pt x="2175" y="16637"/>
                  </a:lnTo>
                  <a:close/>
                  <a:moveTo>
                    <a:pt x="15281" y="1273"/>
                  </a:moveTo>
                  <a:lnTo>
                    <a:pt x="15281" y="20458"/>
                  </a:lnTo>
                  <a:lnTo>
                    <a:pt x="6367" y="20458"/>
                  </a:lnTo>
                  <a:lnTo>
                    <a:pt x="6367" y="16001"/>
                  </a:lnTo>
                  <a:cubicBezTo>
                    <a:pt x="6367" y="15649"/>
                    <a:pt x="6083" y="15365"/>
                    <a:pt x="5731" y="15365"/>
                  </a:cubicBezTo>
                  <a:lnTo>
                    <a:pt x="1275" y="15365"/>
                  </a:lnTo>
                  <a:lnTo>
                    <a:pt x="1275" y="1273"/>
                  </a:lnTo>
                  <a:close/>
                  <a:moveTo>
                    <a:pt x="637" y="0"/>
                  </a:moveTo>
                  <a:cubicBezTo>
                    <a:pt x="285" y="0"/>
                    <a:pt x="1" y="286"/>
                    <a:pt x="1" y="637"/>
                  </a:cubicBezTo>
                  <a:lnTo>
                    <a:pt x="1" y="16001"/>
                  </a:lnTo>
                  <a:cubicBezTo>
                    <a:pt x="1" y="16170"/>
                    <a:pt x="68" y="16332"/>
                    <a:pt x="188" y="16451"/>
                  </a:cubicBezTo>
                  <a:lnTo>
                    <a:pt x="5281" y="21544"/>
                  </a:lnTo>
                  <a:cubicBezTo>
                    <a:pt x="5400" y="21663"/>
                    <a:pt x="5563" y="21731"/>
                    <a:pt x="5731" y="21731"/>
                  </a:cubicBezTo>
                  <a:lnTo>
                    <a:pt x="15917" y="21731"/>
                  </a:lnTo>
                  <a:cubicBezTo>
                    <a:pt x="16269" y="21731"/>
                    <a:pt x="16553" y="21446"/>
                    <a:pt x="16553" y="21094"/>
                  </a:cubicBezTo>
                  <a:lnTo>
                    <a:pt x="16553" y="637"/>
                  </a:lnTo>
                  <a:cubicBezTo>
                    <a:pt x="16553" y="286"/>
                    <a:pt x="16269" y="0"/>
                    <a:pt x="15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1452;p78">
              <a:extLst>
                <a:ext uri="{FF2B5EF4-FFF2-40B4-BE49-F238E27FC236}">
                  <a16:creationId xmlns:a16="http://schemas.microsoft.com/office/drawing/2014/main" id="{CAA8B613-04F9-B208-E09B-7ECE0E4C202D}"/>
                </a:ext>
              </a:extLst>
            </p:cNvPr>
            <p:cNvSpPr/>
            <p:nvPr/>
          </p:nvSpPr>
          <p:spPr>
            <a:xfrm>
              <a:off x="3421947" y="4718222"/>
              <a:ext cx="63899" cy="61916"/>
            </a:xfrm>
            <a:custGeom>
              <a:avLst/>
              <a:gdLst/>
              <a:ahLst/>
              <a:cxnLst/>
              <a:rect l="l" t="t" r="r" b="b"/>
              <a:pathLst>
                <a:path w="3945" h="3822" extrusionOk="0">
                  <a:moveTo>
                    <a:pt x="698" y="1"/>
                  </a:moveTo>
                  <a:cubicBezTo>
                    <a:pt x="535" y="1"/>
                    <a:pt x="373" y="63"/>
                    <a:pt x="249" y="187"/>
                  </a:cubicBezTo>
                  <a:cubicBezTo>
                    <a:pt x="0" y="436"/>
                    <a:pt x="0" y="838"/>
                    <a:pt x="249" y="1087"/>
                  </a:cubicBezTo>
                  <a:lnTo>
                    <a:pt x="1072" y="1910"/>
                  </a:lnTo>
                  <a:lnTo>
                    <a:pt x="249" y="2733"/>
                  </a:lnTo>
                  <a:cubicBezTo>
                    <a:pt x="0" y="2982"/>
                    <a:pt x="0" y="3386"/>
                    <a:pt x="249" y="3634"/>
                  </a:cubicBezTo>
                  <a:cubicBezTo>
                    <a:pt x="373" y="3759"/>
                    <a:pt x="536" y="3821"/>
                    <a:pt x="699" y="3821"/>
                  </a:cubicBezTo>
                  <a:cubicBezTo>
                    <a:pt x="861" y="3821"/>
                    <a:pt x="1024" y="3759"/>
                    <a:pt x="1149" y="3634"/>
                  </a:cubicBezTo>
                  <a:lnTo>
                    <a:pt x="1972" y="2811"/>
                  </a:lnTo>
                  <a:lnTo>
                    <a:pt x="2795" y="3634"/>
                  </a:lnTo>
                  <a:cubicBezTo>
                    <a:pt x="2919" y="3759"/>
                    <a:pt x="3082" y="3821"/>
                    <a:pt x="3245" y="3821"/>
                  </a:cubicBezTo>
                  <a:cubicBezTo>
                    <a:pt x="3408" y="3821"/>
                    <a:pt x="3571" y="3759"/>
                    <a:pt x="3696" y="3634"/>
                  </a:cubicBezTo>
                  <a:cubicBezTo>
                    <a:pt x="3945" y="3386"/>
                    <a:pt x="3945" y="2982"/>
                    <a:pt x="3696" y="2733"/>
                  </a:cubicBezTo>
                  <a:lnTo>
                    <a:pt x="2873" y="1910"/>
                  </a:lnTo>
                  <a:lnTo>
                    <a:pt x="3696" y="1087"/>
                  </a:lnTo>
                  <a:cubicBezTo>
                    <a:pt x="3945" y="838"/>
                    <a:pt x="3943" y="436"/>
                    <a:pt x="3696" y="187"/>
                  </a:cubicBezTo>
                  <a:cubicBezTo>
                    <a:pt x="3571" y="63"/>
                    <a:pt x="3408" y="1"/>
                    <a:pt x="3245" y="1"/>
                  </a:cubicBezTo>
                  <a:cubicBezTo>
                    <a:pt x="3082" y="1"/>
                    <a:pt x="2919" y="63"/>
                    <a:pt x="2795" y="187"/>
                  </a:cubicBezTo>
                  <a:lnTo>
                    <a:pt x="1972" y="1010"/>
                  </a:lnTo>
                  <a:lnTo>
                    <a:pt x="1149" y="187"/>
                  </a:lnTo>
                  <a:cubicBezTo>
                    <a:pt x="1024" y="63"/>
                    <a:pt x="861" y="1"/>
                    <a:pt x="6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1453;p78">
              <a:extLst>
                <a:ext uri="{FF2B5EF4-FFF2-40B4-BE49-F238E27FC236}">
                  <a16:creationId xmlns:a16="http://schemas.microsoft.com/office/drawing/2014/main" id="{EC1289FC-1245-89EB-45AF-5342A903D471}"/>
                </a:ext>
              </a:extLst>
            </p:cNvPr>
            <p:cNvSpPr/>
            <p:nvPr/>
          </p:nvSpPr>
          <p:spPr>
            <a:xfrm>
              <a:off x="3421947" y="4821368"/>
              <a:ext cx="84535" cy="61900"/>
            </a:xfrm>
            <a:custGeom>
              <a:avLst/>
              <a:gdLst/>
              <a:ahLst/>
              <a:cxnLst/>
              <a:rect l="l" t="t" r="r" b="b"/>
              <a:pathLst>
                <a:path w="5219" h="3821" extrusionOk="0">
                  <a:moveTo>
                    <a:pt x="4518" y="0"/>
                  </a:moveTo>
                  <a:cubicBezTo>
                    <a:pt x="4355" y="0"/>
                    <a:pt x="4192" y="63"/>
                    <a:pt x="4068" y="188"/>
                  </a:cubicBezTo>
                  <a:lnTo>
                    <a:pt x="1973" y="2283"/>
                  </a:lnTo>
                  <a:lnTo>
                    <a:pt x="1149" y="1460"/>
                  </a:lnTo>
                  <a:cubicBezTo>
                    <a:pt x="1024" y="1335"/>
                    <a:pt x="861" y="1273"/>
                    <a:pt x="699" y="1273"/>
                  </a:cubicBezTo>
                  <a:cubicBezTo>
                    <a:pt x="536" y="1273"/>
                    <a:pt x="373" y="1335"/>
                    <a:pt x="249" y="1460"/>
                  </a:cubicBezTo>
                  <a:cubicBezTo>
                    <a:pt x="0" y="1708"/>
                    <a:pt x="0" y="2112"/>
                    <a:pt x="249" y="2361"/>
                  </a:cubicBezTo>
                  <a:lnTo>
                    <a:pt x="1522" y="3634"/>
                  </a:lnTo>
                  <a:cubicBezTo>
                    <a:pt x="1646" y="3758"/>
                    <a:pt x="1809" y="3820"/>
                    <a:pt x="1972" y="3820"/>
                  </a:cubicBezTo>
                  <a:cubicBezTo>
                    <a:pt x="2135" y="3820"/>
                    <a:pt x="2298" y="3758"/>
                    <a:pt x="2423" y="3634"/>
                  </a:cubicBezTo>
                  <a:lnTo>
                    <a:pt x="4970" y="1086"/>
                  </a:lnTo>
                  <a:cubicBezTo>
                    <a:pt x="5219" y="838"/>
                    <a:pt x="5219" y="435"/>
                    <a:pt x="4970" y="187"/>
                  </a:cubicBezTo>
                  <a:lnTo>
                    <a:pt x="4969" y="188"/>
                  </a:lnTo>
                  <a:cubicBezTo>
                    <a:pt x="4844" y="63"/>
                    <a:pt x="4681" y="0"/>
                    <a:pt x="45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1454;p78">
              <a:extLst>
                <a:ext uri="{FF2B5EF4-FFF2-40B4-BE49-F238E27FC236}">
                  <a16:creationId xmlns:a16="http://schemas.microsoft.com/office/drawing/2014/main" id="{BAF7FBB5-14FE-0590-ACFA-A9332948A27C}"/>
                </a:ext>
              </a:extLst>
            </p:cNvPr>
            <p:cNvSpPr/>
            <p:nvPr/>
          </p:nvSpPr>
          <p:spPr>
            <a:xfrm>
              <a:off x="3526064" y="4738845"/>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1455;p78">
              <a:extLst>
                <a:ext uri="{FF2B5EF4-FFF2-40B4-BE49-F238E27FC236}">
                  <a16:creationId xmlns:a16="http://schemas.microsoft.com/office/drawing/2014/main" id="{1F8272BF-CB67-F9E0-D473-5B54AB838740}"/>
                </a:ext>
              </a:extLst>
            </p:cNvPr>
            <p:cNvSpPr/>
            <p:nvPr/>
          </p:nvSpPr>
          <p:spPr>
            <a:xfrm>
              <a:off x="3526064" y="4841974"/>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 name="Google Shape;9792;p71">
            <a:extLst>
              <a:ext uri="{FF2B5EF4-FFF2-40B4-BE49-F238E27FC236}">
                <a16:creationId xmlns:a16="http://schemas.microsoft.com/office/drawing/2014/main" id="{3106F888-E9A2-9931-5C84-C6987CF229A3}"/>
              </a:ext>
            </a:extLst>
          </p:cNvPr>
          <p:cNvSpPr/>
          <p:nvPr/>
        </p:nvSpPr>
        <p:spPr>
          <a:xfrm>
            <a:off x="7931357" y="387586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 name="Google Shape;11310;p78">
            <a:extLst>
              <a:ext uri="{FF2B5EF4-FFF2-40B4-BE49-F238E27FC236}">
                <a16:creationId xmlns:a16="http://schemas.microsoft.com/office/drawing/2014/main" id="{A191AECD-02F6-8DA4-3CFC-013A8A377EAE}"/>
              </a:ext>
            </a:extLst>
          </p:cNvPr>
          <p:cNvGrpSpPr/>
          <p:nvPr/>
        </p:nvGrpSpPr>
        <p:grpSpPr>
          <a:xfrm>
            <a:off x="2631978" y="2140578"/>
            <a:ext cx="345441" cy="303681"/>
            <a:chOff x="2607002" y="2943318"/>
            <a:chExt cx="351988" cy="309436"/>
          </a:xfrm>
          <a:solidFill>
            <a:srgbClr val="FFFFFF"/>
          </a:solidFill>
        </p:grpSpPr>
        <p:sp>
          <p:nvSpPr>
            <p:cNvPr id="1332" name="Google Shape;11311;p78">
              <a:extLst>
                <a:ext uri="{FF2B5EF4-FFF2-40B4-BE49-F238E27FC236}">
                  <a16:creationId xmlns:a16="http://schemas.microsoft.com/office/drawing/2014/main" id="{0FAC80D1-1EF3-C6BB-CD70-D7B262518EC5}"/>
                </a:ext>
              </a:extLst>
            </p:cNvPr>
            <p:cNvSpPr/>
            <p:nvPr/>
          </p:nvSpPr>
          <p:spPr>
            <a:xfrm>
              <a:off x="2607002" y="2943318"/>
              <a:ext cx="351988" cy="309436"/>
            </a:xfrm>
            <a:custGeom>
              <a:avLst/>
              <a:gdLst/>
              <a:ahLst/>
              <a:cxnLst/>
              <a:rect l="l" t="t" r="r" b="b"/>
              <a:pathLst>
                <a:path w="21731" h="19101" extrusionOk="0">
                  <a:moveTo>
                    <a:pt x="20458" y="1275"/>
                  </a:moveTo>
                  <a:lnTo>
                    <a:pt x="20458" y="5095"/>
                  </a:lnTo>
                  <a:lnTo>
                    <a:pt x="1275" y="5095"/>
                  </a:lnTo>
                  <a:lnTo>
                    <a:pt x="1275" y="1275"/>
                  </a:lnTo>
                  <a:close/>
                  <a:moveTo>
                    <a:pt x="20458" y="6368"/>
                  </a:moveTo>
                  <a:lnTo>
                    <a:pt x="20458" y="17827"/>
                  </a:lnTo>
                  <a:lnTo>
                    <a:pt x="1275" y="17827"/>
                  </a:lnTo>
                  <a:lnTo>
                    <a:pt x="1275" y="6368"/>
                  </a:lnTo>
                  <a:close/>
                  <a:moveTo>
                    <a:pt x="638" y="0"/>
                  </a:moveTo>
                  <a:cubicBezTo>
                    <a:pt x="286" y="0"/>
                    <a:pt x="0" y="286"/>
                    <a:pt x="0" y="637"/>
                  </a:cubicBezTo>
                  <a:lnTo>
                    <a:pt x="0" y="18464"/>
                  </a:lnTo>
                  <a:cubicBezTo>
                    <a:pt x="0" y="18814"/>
                    <a:pt x="286" y="19100"/>
                    <a:pt x="638" y="19100"/>
                  </a:cubicBezTo>
                  <a:lnTo>
                    <a:pt x="21094" y="19100"/>
                  </a:lnTo>
                  <a:cubicBezTo>
                    <a:pt x="21446" y="19100"/>
                    <a:pt x="21731" y="18814"/>
                    <a:pt x="21731" y="18464"/>
                  </a:cubicBezTo>
                  <a:lnTo>
                    <a:pt x="21731" y="637"/>
                  </a:lnTo>
                  <a:cubicBezTo>
                    <a:pt x="21731" y="286"/>
                    <a:pt x="21446" y="0"/>
                    <a:pt x="210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1312;p78">
              <a:extLst>
                <a:ext uri="{FF2B5EF4-FFF2-40B4-BE49-F238E27FC236}">
                  <a16:creationId xmlns:a16="http://schemas.microsoft.com/office/drawing/2014/main" id="{6062E102-73C4-237D-269C-5F9F599163C3}"/>
                </a:ext>
              </a:extLst>
            </p:cNvPr>
            <p:cNvSpPr/>
            <p:nvPr/>
          </p:nvSpPr>
          <p:spPr>
            <a:xfrm>
              <a:off x="2669540" y="3067069"/>
              <a:ext cx="226895" cy="144407"/>
            </a:xfrm>
            <a:custGeom>
              <a:avLst/>
              <a:gdLst/>
              <a:ahLst/>
              <a:cxnLst/>
              <a:rect l="l" t="t" r="r" b="b"/>
              <a:pathLst>
                <a:path w="14008" h="8914" extrusionOk="0">
                  <a:moveTo>
                    <a:pt x="12736" y="3449"/>
                  </a:moveTo>
                  <a:lnTo>
                    <a:pt x="12734" y="7641"/>
                  </a:lnTo>
                  <a:lnTo>
                    <a:pt x="1275" y="7641"/>
                  </a:lnTo>
                  <a:lnTo>
                    <a:pt x="1275" y="7269"/>
                  </a:lnTo>
                  <a:lnTo>
                    <a:pt x="3186" y="5358"/>
                  </a:lnTo>
                  <a:lnTo>
                    <a:pt x="4645" y="6818"/>
                  </a:lnTo>
                  <a:cubicBezTo>
                    <a:pt x="4770" y="6942"/>
                    <a:pt x="4933" y="7004"/>
                    <a:pt x="5096" y="7004"/>
                  </a:cubicBezTo>
                  <a:cubicBezTo>
                    <a:pt x="5259" y="7004"/>
                    <a:pt x="5422" y="6942"/>
                    <a:pt x="5546" y="6818"/>
                  </a:cubicBezTo>
                  <a:lnTo>
                    <a:pt x="8915" y="3449"/>
                  </a:lnTo>
                  <a:lnTo>
                    <a:pt x="10375" y="4908"/>
                  </a:lnTo>
                  <a:cubicBezTo>
                    <a:pt x="10499" y="5032"/>
                    <a:pt x="10662" y="5094"/>
                    <a:pt x="10825" y="5094"/>
                  </a:cubicBezTo>
                  <a:cubicBezTo>
                    <a:pt x="10989" y="5094"/>
                    <a:pt x="11152" y="5032"/>
                    <a:pt x="11276" y="4908"/>
                  </a:cubicBezTo>
                  <a:lnTo>
                    <a:pt x="12736" y="3449"/>
                  </a:lnTo>
                  <a:close/>
                  <a:moveTo>
                    <a:pt x="638" y="0"/>
                  </a:moveTo>
                  <a:cubicBezTo>
                    <a:pt x="286" y="0"/>
                    <a:pt x="1" y="286"/>
                    <a:pt x="1" y="637"/>
                  </a:cubicBezTo>
                  <a:lnTo>
                    <a:pt x="1" y="8277"/>
                  </a:lnTo>
                  <a:cubicBezTo>
                    <a:pt x="1" y="8629"/>
                    <a:pt x="286" y="8914"/>
                    <a:pt x="637" y="8914"/>
                  </a:cubicBezTo>
                  <a:lnTo>
                    <a:pt x="13371" y="8914"/>
                  </a:lnTo>
                  <a:cubicBezTo>
                    <a:pt x="13721" y="8914"/>
                    <a:pt x="14007" y="8629"/>
                    <a:pt x="14007" y="8277"/>
                  </a:cubicBezTo>
                  <a:lnTo>
                    <a:pt x="14007" y="1911"/>
                  </a:lnTo>
                  <a:cubicBezTo>
                    <a:pt x="14007" y="1653"/>
                    <a:pt x="13851" y="1422"/>
                    <a:pt x="13614" y="1322"/>
                  </a:cubicBezTo>
                  <a:lnTo>
                    <a:pt x="13616" y="1322"/>
                  </a:lnTo>
                  <a:cubicBezTo>
                    <a:pt x="13537" y="1290"/>
                    <a:pt x="13454" y="1274"/>
                    <a:pt x="13372" y="1274"/>
                  </a:cubicBezTo>
                  <a:cubicBezTo>
                    <a:pt x="13206" y="1274"/>
                    <a:pt x="13042" y="1339"/>
                    <a:pt x="12921" y="1461"/>
                  </a:cubicBezTo>
                  <a:lnTo>
                    <a:pt x="10823" y="3557"/>
                  </a:lnTo>
                  <a:lnTo>
                    <a:pt x="9364" y="2098"/>
                  </a:lnTo>
                  <a:cubicBezTo>
                    <a:pt x="9240" y="1973"/>
                    <a:pt x="9077" y="1911"/>
                    <a:pt x="8914" y="1911"/>
                  </a:cubicBezTo>
                  <a:cubicBezTo>
                    <a:pt x="8751" y="1911"/>
                    <a:pt x="8589" y="1973"/>
                    <a:pt x="8464" y="2098"/>
                  </a:cubicBezTo>
                  <a:lnTo>
                    <a:pt x="5094" y="5467"/>
                  </a:lnTo>
                  <a:lnTo>
                    <a:pt x="3634" y="4007"/>
                  </a:lnTo>
                  <a:cubicBezTo>
                    <a:pt x="3510" y="3883"/>
                    <a:pt x="3347" y="3821"/>
                    <a:pt x="3184" y="3821"/>
                  </a:cubicBezTo>
                  <a:cubicBezTo>
                    <a:pt x="3022" y="3821"/>
                    <a:pt x="2859" y="3883"/>
                    <a:pt x="2734" y="4007"/>
                  </a:cubicBezTo>
                  <a:lnTo>
                    <a:pt x="1275" y="5467"/>
                  </a:lnTo>
                  <a:lnTo>
                    <a:pt x="1275" y="637"/>
                  </a:lnTo>
                  <a:cubicBezTo>
                    <a:pt x="1275" y="286"/>
                    <a:pt x="989" y="0"/>
                    <a:pt x="6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 name="Google Shape;11313;p78">
              <a:extLst>
                <a:ext uri="{FF2B5EF4-FFF2-40B4-BE49-F238E27FC236}">
                  <a16:creationId xmlns:a16="http://schemas.microsoft.com/office/drawing/2014/main" id="{E005B13D-F52E-658C-DA4D-0EC0E1F98772}"/>
                </a:ext>
              </a:extLst>
            </p:cNvPr>
            <p:cNvSpPr/>
            <p:nvPr/>
          </p:nvSpPr>
          <p:spPr>
            <a:xfrm>
              <a:off x="2772686" y="2984579"/>
              <a:ext cx="145065" cy="20639"/>
            </a:xfrm>
            <a:custGeom>
              <a:avLst/>
              <a:gdLst/>
              <a:ahLst/>
              <a:cxnLst/>
              <a:rect l="l" t="t" r="r" b="b"/>
              <a:pathLst>
                <a:path w="8956" h="1274" extrusionOk="0">
                  <a:moveTo>
                    <a:pt x="637" y="1"/>
                  </a:moveTo>
                  <a:cubicBezTo>
                    <a:pt x="286" y="1"/>
                    <a:pt x="0" y="285"/>
                    <a:pt x="0" y="637"/>
                  </a:cubicBezTo>
                  <a:cubicBezTo>
                    <a:pt x="0" y="989"/>
                    <a:pt x="286" y="1274"/>
                    <a:pt x="637" y="1274"/>
                  </a:cubicBezTo>
                  <a:lnTo>
                    <a:pt x="8319" y="1274"/>
                  </a:lnTo>
                  <a:cubicBezTo>
                    <a:pt x="8671" y="1274"/>
                    <a:pt x="8956" y="989"/>
                    <a:pt x="8956" y="637"/>
                  </a:cubicBezTo>
                  <a:cubicBezTo>
                    <a:pt x="8956" y="285"/>
                    <a:pt x="8671" y="1"/>
                    <a:pt x="83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1314;p78">
              <a:extLst>
                <a:ext uri="{FF2B5EF4-FFF2-40B4-BE49-F238E27FC236}">
                  <a16:creationId xmlns:a16="http://schemas.microsoft.com/office/drawing/2014/main" id="{90CE9798-1752-7E3B-0548-EB058222B3F8}"/>
                </a:ext>
              </a:extLst>
            </p:cNvPr>
            <p:cNvSpPr/>
            <p:nvPr/>
          </p:nvSpPr>
          <p:spPr>
            <a:xfrm>
              <a:off x="2648127" y="2984579"/>
              <a:ext cx="21445" cy="20639"/>
            </a:xfrm>
            <a:custGeom>
              <a:avLst/>
              <a:gdLst/>
              <a:ahLst/>
              <a:cxnLst/>
              <a:rect l="l" t="t" r="r" b="b"/>
              <a:pathLst>
                <a:path w="1324" h="1274" extrusionOk="0">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1315;p78">
              <a:extLst>
                <a:ext uri="{FF2B5EF4-FFF2-40B4-BE49-F238E27FC236}">
                  <a16:creationId xmlns:a16="http://schemas.microsoft.com/office/drawing/2014/main" id="{6C57F6D1-3C92-5566-41B0-CB5745BF9ED6}"/>
                </a:ext>
              </a:extLst>
            </p:cNvPr>
            <p:cNvSpPr/>
            <p:nvPr/>
          </p:nvSpPr>
          <p:spPr>
            <a:xfrm>
              <a:off x="2689366" y="2984579"/>
              <a:ext cx="21478" cy="20639"/>
            </a:xfrm>
            <a:custGeom>
              <a:avLst/>
              <a:gdLst/>
              <a:ahLst/>
              <a:cxnLst/>
              <a:rect l="l" t="t" r="r" b="b"/>
              <a:pathLst>
                <a:path w="1326" h="1274" extrusionOk="0">
                  <a:moveTo>
                    <a:pt x="689" y="1"/>
                  </a:moveTo>
                  <a:cubicBezTo>
                    <a:pt x="431" y="1"/>
                    <a:pt x="198" y="155"/>
                    <a:pt x="100" y="394"/>
                  </a:cubicBezTo>
                  <a:cubicBezTo>
                    <a:pt x="1" y="630"/>
                    <a:pt x="56" y="904"/>
                    <a:pt x="237" y="1087"/>
                  </a:cubicBezTo>
                  <a:cubicBezTo>
                    <a:pt x="359" y="1209"/>
                    <a:pt x="522" y="1274"/>
                    <a:pt x="687" y="1274"/>
                  </a:cubicBezTo>
                  <a:cubicBezTo>
                    <a:pt x="769" y="1274"/>
                    <a:pt x="852" y="1258"/>
                    <a:pt x="931" y="1225"/>
                  </a:cubicBezTo>
                  <a:cubicBezTo>
                    <a:pt x="1169" y="1127"/>
                    <a:pt x="1324" y="894"/>
                    <a:pt x="1325" y="637"/>
                  </a:cubicBezTo>
                  <a:cubicBezTo>
                    <a:pt x="1325" y="285"/>
                    <a:pt x="1039" y="1"/>
                    <a:pt x="6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1316;p78">
              <a:extLst>
                <a:ext uri="{FF2B5EF4-FFF2-40B4-BE49-F238E27FC236}">
                  <a16:creationId xmlns:a16="http://schemas.microsoft.com/office/drawing/2014/main" id="{CDD23A47-4EE2-3C8D-B232-5F628E3D9126}"/>
                </a:ext>
              </a:extLst>
            </p:cNvPr>
            <p:cNvSpPr/>
            <p:nvPr/>
          </p:nvSpPr>
          <p:spPr>
            <a:xfrm>
              <a:off x="2730621" y="2984579"/>
              <a:ext cx="21462" cy="20639"/>
            </a:xfrm>
            <a:custGeom>
              <a:avLst/>
              <a:gdLst/>
              <a:ahLst/>
              <a:cxnLst/>
              <a:rect l="l" t="t" r="r" b="b"/>
              <a:pathLst>
                <a:path w="1325" h="1274" extrusionOk="0">
                  <a:moveTo>
                    <a:pt x="688" y="1"/>
                  </a:moveTo>
                  <a:cubicBezTo>
                    <a:pt x="430" y="1"/>
                    <a:pt x="198" y="155"/>
                    <a:pt x="99" y="394"/>
                  </a:cubicBezTo>
                  <a:cubicBezTo>
                    <a:pt x="1" y="632"/>
                    <a:pt x="55" y="904"/>
                    <a:pt x="238" y="1087"/>
                  </a:cubicBezTo>
                  <a:cubicBezTo>
                    <a:pt x="359" y="1209"/>
                    <a:pt x="521" y="1274"/>
                    <a:pt x="687" y="1274"/>
                  </a:cubicBezTo>
                  <a:cubicBezTo>
                    <a:pt x="769" y="1274"/>
                    <a:pt x="852" y="1258"/>
                    <a:pt x="931" y="1225"/>
                  </a:cubicBezTo>
                  <a:cubicBezTo>
                    <a:pt x="1169" y="1127"/>
                    <a:pt x="1324" y="894"/>
                    <a:pt x="1324" y="637"/>
                  </a:cubicBezTo>
                  <a:cubicBezTo>
                    <a:pt x="1324" y="285"/>
                    <a:pt x="1040" y="1"/>
                    <a:pt x="6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2273;p82">
            <a:extLst>
              <a:ext uri="{FF2B5EF4-FFF2-40B4-BE49-F238E27FC236}">
                <a16:creationId xmlns:a16="http://schemas.microsoft.com/office/drawing/2014/main" id="{57A9442A-7116-E645-09CE-0A27DFADA5D7}"/>
              </a:ext>
            </a:extLst>
          </p:cNvPr>
          <p:cNvGrpSpPr/>
          <p:nvPr/>
        </p:nvGrpSpPr>
        <p:grpSpPr>
          <a:xfrm>
            <a:off x="4441190" y="3887614"/>
            <a:ext cx="339153" cy="337712"/>
            <a:chOff x="4704388" y="4129767"/>
            <a:chExt cx="339153" cy="337712"/>
          </a:xfrm>
          <a:solidFill>
            <a:srgbClr val="FFFFFF"/>
          </a:solidFill>
        </p:grpSpPr>
        <p:sp>
          <p:nvSpPr>
            <p:cNvPr id="1339" name="Google Shape;12274;p82">
              <a:extLst>
                <a:ext uri="{FF2B5EF4-FFF2-40B4-BE49-F238E27FC236}">
                  <a16:creationId xmlns:a16="http://schemas.microsoft.com/office/drawing/2014/main" id="{80B9752B-4FD8-7D04-5934-78D5BBD6C06F}"/>
                </a:ext>
              </a:extLst>
            </p:cNvPr>
            <p:cNvSpPr/>
            <p:nvPr/>
          </p:nvSpPr>
          <p:spPr>
            <a:xfrm>
              <a:off x="4704388" y="4129767"/>
              <a:ext cx="64489" cy="337712"/>
            </a:xfrm>
            <a:custGeom>
              <a:avLst/>
              <a:gdLst/>
              <a:ahLst/>
              <a:cxnLst/>
              <a:rect l="l" t="t" r="r" b="b"/>
              <a:pathLst>
                <a:path w="2192" h="11479" extrusionOk="0">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340" name="Google Shape;12275;p82">
              <a:extLst>
                <a:ext uri="{FF2B5EF4-FFF2-40B4-BE49-F238E27FC236}">
                  <a16:creationId xmlns:a16="http://schemas.microsoft.com/office/drawing/2014/main" id="{8B5E45D6-CCD7-3B69-8EB2-287B08A37131}"/>
                </a:ext>
              </a:extLst>
            </p:cNvPr>
            <p:cNvSpPr/>
            <p:nvPr/>
          </p:nvSpPr>
          <p:spPr>
            <a:xfrm>
              <a:off x="4782879" y="4162688"/>
              <a:ext cx="260661" cy="75698"/>
            </a:xfrm>
            <a:custGeom>
              <a:avLst/>
              <a:gdLst/>
              <a:ahLst/>
              <a:cxnLst/>
              <a:rect l="l" t="t" r="r" b="b"/>
              <a:pathLst>
                <a:path w="8860" h="2573" extrusionOk="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341" name="Google Shape;12276;p82">
              <a:extLst>
                <a:ext uri="{FF2B5EF4-FFF2-40B4-BE49-F238E27FC236}">
                  <a16:creationId xmlns:a16="http://schemas.microsoft.com/office/drawing/2014/main" id="{55102BDB-4EA2-2A53-7ED2-DDFEEB6F1D45}"/>
                </a:ext>
              </a:extLst>
            </p:cNvPr>
            <p:cNvSpPr/>
            <p:nvPr/>
          </p:nvSpPr>
          <p:spPr>
            <a:xfrm>
              <a:off x="4782879" y="4260066"/>
              <a:ext cx="260661" cy="75698"/>
            </a:xfrm>
            <a:custGeom>
              <a:avLst/>
              <a:gdLst/>
              <a:ahLst/>
              <a:cxnLst/>
              <a:rect l="l" t="t" r="r" b="b"/>
              <a:pathLst>
                <a:path w="8860" h="2573" extrusionOk="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42" name="Google Shape;12277;p82">
              <a:extLst>
                <a:ext uri="{FF2B5EF4-FFF2-40B4-BE49-F238E27FC236}">
                  <a16:creationId xmlns:a16="http://schemas.microsoft.com/office/drawing/2014/main" id="{D3650649-F550-9476-6914-FC19A26A26C8}"/>
                </a:ext>
              </a:extLst>
            </p:cNvPr>
            <p:cNvSpPr/>
            <p:nvPr/>
          </p:nvSpPr>
          <p:spPr>
            <a:xfrm>
              <a:off x="4782879" y="4360240"/>
              <a:ext cx="260661" cy="75021"/>
            </a:xfrm>
            <a:custGeom>
              <a:avLst/>
              <a:gdLst/>
              <a:ahLst/>
              <a:cxnLst/>
              <a:rect l="l" t="t" r="r" b="b"/>
              <a:pathLst>
                <a:path w="8860" h="2550" extrusionOk="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318"/>
                                        </p:tgtEl>
                                        <p:attrNameLst>
                                          <p:attrName>style.visibility</p:attrName>
                                        </p:attrNameLst>
                                      </p:cBhvr>
                                      <p:to>
                                        <p:strVal val="visible"/>
                                      </p:to>
                                    </p:set>
                                    <p:animEffect transition="in" filter="fade">
                                      <p:cBhvr>
                                        <p:cTn id="7" dur="500"/>
                                        <p:tgtEl>
                                          <p:spTgt spid="1318"/>
                                        </p:tgtEl>
                                      </p:cBhvr>
                                    </p:animEffect>
                                    <p:anim calcmode="lin" valueType="num">
                                      <p:cBhvr>
                                        <p:cTn id="8" dur="500" fill="hold"/>
                                        <p:tgtEl>
                                          <p:spTgt spid="1318"/>
                                        </p:tgtEl>
                                        <p:attrNameLst>
                                          <p:attrName>ppt_x</p:attrName>
                                        </p:attrNameLst>
                                      </p:cBhvr>
                                      <p:tavLst>
                                        <p:tav tm="0">
                                          <p:val>
                                            <p:strVal val="#ppt_x"/>
                                          </p:val>
                                        </p:tav>
                                        <p:tav tm="100000">
                                          <p:val>
                                            <p:strVal val="#ppt_x"/>
                                          </p:val>
                                        </p:tav>
                                      </p:tavLst>
                                    </p:anim>
                                    <p:anim calcmode="lin" valueType="num">
                                      <p:cBhvr>
                                        <p:cTn id="9" dur="500" fill="hold"/>
                                        <p:tgtEl>
                                          <p:spTgt spid="131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322"/>
                                        </p:tgtEl>
                                        <p:attrNameLst>
                                          <p:attrName>style.visibility</p:attrName>
                                        </p:attrNameLst>
                                      </p:cBhvr>
                                      <p:to>
                                        <p:strVal val="visible"/>
                                      </p:to>
                                    </p:set>
                                    <p:animEffect transition="in" filter="fade">
                                      <p:cBhvr>
                                        <p:cTn id="12" dur="500"/>
                                        <p:tgtEl>
                                          <p:spTgt spid="1322"/>
                                        </p:tgtEl>
                                      </p:cBhvr>
                                    </p:animEffect>
                                    <p:anim calcmode="lin" valueType="num">
                                      <p:cBhvr>
                                        <p:cTn id="13" dur="500" fill="hold"/>
                                        <p:tgtEl>
                                          <p:spTgt spid="1322"/>
                                        </p:tgtEl>
                                        <p:attrNameLst>
                                          <p:attrName>ppt_x</p:attrName>
                                        </p:attrNameLst>
                                      </p:cBhvr>
                                      <p:tavLst>
                                        <p:tav tm="0">
                                          <p:val>
                                            <p:strVal val="#ppt_x"/>
                                          </p:val>
                                        </p:tav>
                                        <p:tav tm="100000">
                                          <p:val>
                                            <p:strVal val="#ppt_x"/>
                                          </p:val>
                                        </p:tav>
                                      </p:tavLst>
                                    </p:anim>
                                    <p:anim calcmode="lin" valueType="num">
                                      <p:cBhvr>
                                        <p:cTn id="14" dur="500" fill="hold"/>
                                        <p:tgtEl>
                                          <p:spTgt spid="132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1319"/>
                                        </p:tgtEl>
                                        <p:attrNameLst>
                                          <p:attrName>style.visibility</p:attrName>
                                        </p:attrNameLst>
                                      </p:cBhvr>
                                      <p:to>
                                        <p:strVal val="visible"/>
                                      </p:to>
                                    </p:set>
                                    <p:animEffect transition="in" filter="fade">
                                      <p:cBhvr>
                                        <p:cTn id="18" dur="500"/>
                                        <p:tgtEl>
                                          <p:spTgt spid="1319"/>
                                        </p:tgtEl>
                                      </p:cBhvr>
                                    </p:animEffect>
                                    <p:anim calcmode="lin" valueType="num">
                                      <p:cBhvr>
                                        <p:cTn id="19" dur="500" fill="hold"/>
                                        <p:tgtEl>
                                          <p:spTgt spid="1319"/>
                                        </p:tgtEl>
                                        <p:attrNameLst>
                                          <p:attrName>ppt_x</p:attrName>
                                        </p:attrNameLst>
                                      </p:cBhvr>
                                      <p:tavLst>
                                        <p:tav tm="0">
                                          <p:val>
                                            <p:strVal val="#ppt_x"/>
                                          </p:val>
                                        </p:tav>
                                        <p:tav tm="100000">
                                          <p:val>
                                            <p:strVal val="#ppt_x"/>
                                          </p:val>
                                        </p:tav>
                                      </p:tavLst>
                                    </p:anim>
                                    <p:anim calcmode="lin" valueType="num">
                                      <p:cBhvr>
                                        <p:cTn id="20" dur="500" fill="hold"/>
                                        <p:tgtEl>
                                          <p:spTgt spid="1319"/>
                                        </p:tgtEl>
                                        <p:attrNameLst>
                                          <p:attrName>ppt_y</p:attrName>
                                        </p:attrNameLst>
                                      </p:cBhvr>
                                      <p:tavLst>
                                        <p:tav tm="0">
                                          <p:val>
                                            <p:strVal val="#ppt_y-.1"/>
                                          </p:val>
                                        </p:tav>
                                        <p:tav tm="100000">
                                          <p:val>
                                            <p:strVal val="#ppt_y"/>
                                          </p:val>
                                        </p:tav>
                                      </p:tavLst>
                                    </p:anim>
                                  </p:childTnLst>
                                </p:cTn>
                              </p:par>
                              <p:par>
                                <p:cTn id="21" presetID="47" presetClass="entr" presetSubtype="0" fill="hold" nodeType="withEffect">
                                  <p:stCondLst>
                                    <p:cond delay="0"/>
                                  </p:stCondLst>
                                  <p:childTnLst>
                                    <p:set>
                                      <p:cBhvr>
                                        <p:cTn id="22" dur="1" fill="hold">
                                          <p:stCondLst>
                                            <p:cond delay="0"/>
                                          </p:stCondLst>
                                        </p:cTn>
                                        <p:tgtEl>
                                          <p:spTgt spid="1331"/>
                                        </p:tgtEl>
                                        <p:attrNameLst>
                                          <p:attrName>style.visibility</p:attrName>
                                        </p:attrNameLst>
                                      </p:cBhvr>
                                      <p:to>
                                        <p:strVal val="visible"/>
                                      </p:to>
                                    </p:set>
                                    <p:animEffect transition="in" filter="fade">
                                      <p:cBhvr>
                                        <p:cTn id="23" dur="500"/>
                                        <p:tgtEl>
                                          <p:spTgt spid="1331"/>
                                        </p:tgtEl>
                                      </p:cBhvr>
                                    </p:animEffect>
                                    <p:anim calcmode="lin" valueType="num">
                                      <p:cBhvr>
                                        <p:cTn id="24" dur="500" fill="hold"/>
                                        <p:tgtEl>
                                          <p:spTgt spid="1331"/>
                                        </p:tgtEl>
                                        <p:attrNameLst>
                                          <p:attrName>ppt_x</p:attrName>
                                        </p:attrNameLst>
                                      </p:cBhvr>
                                      <p:tavLst>
                                        <p:tav tm="0">
                                          <p:val>
                                            <p:strVal val="#ppt_x"/>
                                          </p:val>
                                        </p:tav>
                                        <p:tav tm="100000">
                                          <p:val>
                                            <p:strVal val="#ppt_x"/>
                                          </p:val>
                                        </p:tav>
                                      </p:tavLst>
                                    </p:anim>
                                    <p:anim calcmode="lin" valueType="num">
                                      <p:cBhvr>
                                        <p:cTn id="25" dur="500" fill="hold"/>
                                        <p:tgtEl>
                                          <p:spTgt spid="1331"/>
                                        </p:tgtEl>
                                        <p:attrNameLst>
                                          <p:attrName>ppt_y</p:attrName>
                                        </p:attrNameLst>
                                      </p:cBhvr>
                                      <p:tavLst>
                                        <p:tav tm="0">
                                          <p:val>
                                            <p:strVal val="#ppt_y-.1"/>
                                          </p:val>
                                        </p:tav>
                                        <p:tav tm="100000">
                                          <p:val>
                                            <p:strVal val="#ppt_y"/>
                                          </p:val>
                                        </p:tav>
                                      </p:tavLst>
                                    </p:anim>
                                  </p:childTnLst>
                                </p:cTn>
                              </p:par>
                            </p:childTnLst>
                          </p:cTn>
                        </p:par>
                        <p:par>
                          <p:cTn id="26" fill="hold">
                            <p:stCondLst>
                              <p:cond delay="1000"/>
                            </p:stCondLst>
                            <p:childTnLst>
                              <p:par>
                                <p:cTn id="27" presetID="42" presetClass="entr" presetSubtype="0" fill="hold" grpId="0" nodeType="afterEffect">
                                  <p:stCondLst>
                                    <p:cond delay="0"/>
                                  </p:stCondLst>
                                  <p:childTnLst>
                                    <p:set>
                                      <p:cBhvr>
                                        <p:cTn id="28" dur="1" fill="hold">
                                          <p:stCondLst>
                                            <p:cond delay="0"/>
                                          </p:stCondLst>
                                        </p:cTn>
                                        <p:tgtEl>
                                          <p:spTgt spid="1320"/>
                                        </p:tgtEl>
                                        <p:attrNameLst>
                                          <p:attrName>style.visibility</p:attrName>
                                        </p:attrNameLst>
                                      </p:cBhvr>
                                      <p:to>
                                        <p:strVal val="visible"/>
                                      </p:to>
                                    </p:set>
                                    <p:animEffect transition="in" filter="fade">
                                      <p:cBhvr>
                                        <p:cTn id="29" dur="500"/>
                                        <p:tgtEl>
                                          <p:spTgt spid="1320"/>
                                        </p:tgtEl>
                                      </p:cBhvr>
                                    </p:animEffect>
                                    <p:anim calcmode="lin" valueType="num">
                                      <p:cBhvr>
                                        <p:cTn id="30" dur="500" fill="hold"/>
                                        <p:tgtEl>
                                          <p:spTgt spid="1320"/>
                                        </p:tgtEl>
                                        <p:attrNameLst>
                                          <p:attrName>ppt_x</p:attrName>
                                        </p:attrNameLst>
                                      </p:cBhvr>
                                      <p:tavLst>
                                        <p:tav tm="0">
                                          <p:val>
                                            <p:strVal val="#ppt_x"/>
                                          </p:val>
                                        </p:tav>
                                        <p:tav tm="100000">
                                          <p:val>
                                            <p:strVal val="#ppt_x"/>
                                          </p:val>
                                        </p:tav>
                                      </p:tavLst>
                                    </p:anim>
                                    <p:anim calcmode="lin" valueType="num">
                                      <p:cBhvr>
                                        <p:cTn id="31" dur="500" fill="hold"/>
                                        <p:tgtEl>
                                          <p:spTgt spid="1320"/>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338"/>
                                        </p:tgtEl>
                                        <p:attrNameLst>
                                          <p:attrName>style.visibility</p:attrName>
                                        </p:attrNameLst>
                                      </p:cBhvr>
                                      <p:to>
                                        <p:strVal val="visible"/>
                                      </p:to>
                                    </p:set>
                                    <p:animEffect transition="in" filter="fade">
                                      <p:cBhvr>
                                        <p:cTn id="34" dur="500"/>
                                        <p:tgtEl>
                                          <p:spTgt spid="1338"/>
                                        </p:tgtEl>
                                      </p:cBhvr>
                                    </p:animEffect>
                                    <p:anim calcmode="lin" valueType="num">
                                      <p:cBhvr>
                                        <p:cTn id="35" dur="500" fill="hold"/>
                                        <p:tgtEl>
                                          <p:spTgt spid="1338"/>
                                        </p:tgtEl>
                                        <p:attrNameLst>
                                          <p:attrName>ppt_x</p:attrName>
                                        </p:attrNameLst>
                                      </p:cBhvr>
                                      <p:tavLst>
                                        <p:tav tm="0">
                                          <p:val>
                                            <p:strVal val="#ppt_x"/>
                                          </p:val>
                                        </p:tav>
                                        <p:tav tm="100000">
                                          <p:val>
                                            <p:strVal val="#ppt_x"/>
                                          </p:val>
                                        </p:tav>
                                      </p:tavLst>
                                    </p:anim>
                                    <p:anim calcmode="lin" valueType="num">
                                      <p:cBhvr>
                                        <p:cTn id="36" dur="500" fill="hold"/>
                                        <p:tgtEl>
                                          <p:spTgt spid="1338"/>
                                        </p:tgtEl>
                                        <p:attrNameLst>
                                          <p:attrName>ppt_y</p:attrName>
                                        </p:attrNameLst>
                                      </p:cBhvr>
                                      <p:tavLst>
                                        <p:tav tm="0">
                                          <p:val>
                                            <p:strVal val="#ppt_y+.1"/>
                                          </p:val>
                                        </p:tav>
                                        <p:tav tm="100000">
                                          <p:val>
                                            <p:strVal val="#ppt_y"/>
                                          </p:val>
                                        </p:tav>
                                      </p:tavLst>
                                    </p:anim>
                                  </p:childTnLst>
                                </p:cTn>
                              </p:par>
                            </p:childTnLst>
                          </p:cTn>
                        </p:par>
                        <p:par>
                          <p:cTn id="37" fill="hold">
                            <p:stCondLst>
                              <p:cond delay="1500"/>
                            </p:stCondLst>
                            <p:childTnLst>
                              <p:par>
                                <p:cTn id="38" presetID="47" presetClass="entr" presetSubtype="0" fill="hold" grpId="0" nodeType="afterEffect">
                                  <p:stCondLst>
                                    <p:cond delay="0"/>
                                  </p:stCondLst>
                                  <p:childTnLst>
                                    <p:set>
                                      <p:cBhvr>
                                        <p:cTn id="39" dur="1" fill="hold">
                                          <p:stCondLst>
                                            <p:cond delay="0"/>
                                          </p:stCondLst>
                                        </p:cTn>
                                        <p:tgtEl>
                                          <p:spTgt spid="1321"/>
                                        </p:tgtEl>
                                        <p:attrNameLst>
                                          <p:attrName>style.visibility</p:attrName>
                                        </p:attrNameLst>
                                      </p:cBhvr>
                                      <p:to>
                                        <p:strVal val="visible"/>
                                      </p:to>
                                    </p:set>
                                    <p:animEffect transition="in" filter="fade">
                                      <p:cBhvr>
                                        <p:cTn id="40" dur="500"/>
                                        <p:tgtEl>
                                          <p:spTgt spid="1321"/>
                                        </p:tgtEl>
                                      </p:cBhvr>
                                    </p:animEffect>
                                    <p:anim calcmode="lin" valueType="num">
                                      <p:cBhvr>
                                        <p:cTn id="41" dur="500" fill="hold"/>
                                        <p:tgtEl>
                                          <p:spTgt spid="1321"/>
                                        </p:tgtEl>
                                        <p:attrNameLst>
                                          <p:attrName>ppt_x</p:attrName>
                                        </p:attrNameLst>
                                      </p:cBhvr>
                                      <p:tavLst>
                                        <p:tav tm="0">
                                          <p:val>
                                            <p:strVal val="#ppt_x"/>
                                          </p:val>
                                        </p:tav>
                                        <p:tav tm="100000">
                                          <p:val>
                                            <p:strVal val="#ppt_x"/>
                                          </p:val>
                                        </p:tav>
                                      </p:tavLst>
                                    </p:anim>
                                    <p:anim calcmode="lin" valueType="num">
                                      <p:cBhvr>
                                        <p:cTn id="42" dur="500" fill="hold"/>
                                        <p:tgtEl>
                                          <p:spTgt spid="1321"/>
                                        </p:tgtEl>
                                        <p:attrNameLst>
                                          <p:attrName>ppt_y</p:attrName>
                                        </p:attrNameLst>
                                      </p:cBhvr>
                                      <p:tavLst>
                                        <p:tav tm="0">
                                          <p:val>
                                            <p:strVal val="#ppt_y-.1"/>
                                          </p:val>
                                        </p:tav>
                                        <p:tav tm="100000">
                                          <p:val>
                                            <p:strVal val="#ppt_y"/>
                                          </p:val>
                                        </p:tav>
                                      </p:tavLst>
                                    </p:anim>
                                  </p:childTnLst>
                                </p:cTn>
                              </p:par>
                              <p:par>
                                <p:cTn id="43" presetID="47" presetClass="entr" presetSubtype="0" fill="hold" nodeType="withEffect">
                                  <p:stCondLst>
                                    <p:cond delay="0"/>
                                  </p:stCondLst>
                                  <p:childTnLst>
                                    <p:set>
                                      <p:cBhvr>
                                        <p:cTn id="44" dur="1" fill="hold">
                                          <p:stCondLst>
                                            <p:cond delay="0"/>
                                          </p:stCondLst>
                                        </p:cTn>
                                        <p:tgtEl>
                                          <p:spTgt spid="1324"/>
                                        </p:tgtEl>
                                        <p:attrNameLst>
                                          <p:attrName>style.visibility</p:attrName>
                                        </p:attrNameLst>
                                      </p:cBhvr>
                                      <p:to>
                                        <p:strVal val="visible"/>
                                      </p:to>
                                    </p:set>
                                    <p:animEffect transition="in" filter="fade">
                                      <p:cBhvr>
                                        <p:cTn id="45" dur="500"/>
                                        <p:tgtEl>
                                          <p:spTgt spid="1324"/>
                                        </p:tgtEl>
                                      </p:cBhvr>
                                    </p:animEffect>
                                    <p:anim calcmode="lin" valueType="num">
                                      <p:cBhvr>
                                        <p:cTn id="46" dur="500" fill="hold"/>
                                        <p:tgtEl>
                                          <p:spTgt spid="1324"/>
                                        </p:tgtEl>
                                        <p:attrNameLst>
                                          <p:attrName>ppt_x</p:attrName>
                                        </p:attrNameLst>
                                      </p:cBhvr>
                                      <p:tavLst>
                                        <p:tav tm="0">
                                          <p:val>
                                            <p:strVal val="#ppt_x"/>
                                          </p:val>
                                        </p:tav>
                                        <p:tav tm="100000">
                                          <p:val>
                                            <p:strVal val="#ppt_x"/>
                                          </p:val>
                                        </p:tav>
                                      </p:tavLst>
                                    </p:anim>
                                    <p:anim calcmode="lin" valueType="num">
                                      <p:cBhvr>
                                        <p:cTn id="47" dur="500" fill="hold"/>
                                        <p:tgtEl>
                                          <p:spTgt spid="1324"/>
                                        </p:tgtEl>
                                        <p:attrNameLst>
                                          <p:attrName>ppt_y</p:attrName>
                                        </p:attrNameLst>
                                      </p:cBhvr>
                                      <p:tavLst>
                                        <p:tav tm="0">
                                          <p:val>
                                            <p:strVal val="#ppt_y-.1"/>
                                          </p:val>
                                        </p:tav>
                                        <p:tav tm="100000">
                                          <p:val>
                                            <p:strVal val="#ppt_y"/>
                                          </p:val>
                                        </p:tav>
                                      </p:tavLst>
                                    </p:anim>
                                  </p:childTnLst>
                                </p:cTn>
                              </p:par>
                            </p:childTnLst>
                          </p:cTn>
                        </p:par>
                        <p:par>
                          <p:cTn id="48" fill="hold">
                            <p:stCondLst>
                              <p:cond delay="2000"/>
                            </p:stCondLst>
                            <p:childTnLst>
                              <p:par>
                                <p:cTn id="49" presetID="42" presetClass="entr" presetSubtype="0" fill="hold" grpId="0" nodeType="afterEffect">
                                  <p:stCondLst>
                                    <p:cond delay="0"/>
                                  </p:stCondLst>
                                  <p:childTnLst>
                                    <p:set>
                                      <p:cBhvr>
                                        <p:cTn id="50" dur="1" fill="hold">
                                          <p:stCondLst>
                                            <p:cond delay="0"/>
                                          </p:stCondLst>
                                        </p:cTn>
                                        <p:tgtEl>
                                          <p:spTgt spid="1323"/>
                                        </p:tgtEl>
                                        <p:attrNameLst>
                                          <p:attrName>style.visibility</p:attrName>
                                        </p:attrNameLst>
                                      </p:cBhvr>
                                      <p:to>
                                        <p:strVal val="visible"/>
                                      </p:to>
                                    </p:set>
                                    <p:animEffect transition="in" filter="fade">
                                      <p:cBhvr>
                                        <p:cTn id="51" dur="500"/>
                                        <p:tgtEl>
                                          <p:spTgt spid="1323"/>
                                        </p:tgtEl>
                                      </p:cBhvr>
                                    </p:animEffect>
                                    <p:anim calcmode="lin" valueType="num">
                                      <p:cBhvr>
                                        <p:cTn id="52" dur="500" fill="hold"/>
                                        <p:tgtEl>
                                          <p:spTgt spid="1323"/>
                                        </p:tgtEl>
                                        <p:attrNameLst>
                                          <p:attrName>ppt_x</p:attrName>
                                        </p:attrNameLst>
                                      </p:cBhvr>
                                      <p:tavLst>
                                        <p:tav tm="0">
                                          <p:val>
                                            <p:strVal val="#ppt_x"/>
                                          </p:val>
                                        </p:tav>
                                        <p:tav tm="100000">
                                          <p:val>
                                            <p:strVal val="#ppt_x"/>
                                          </p:val>
                                        </p:tav>
                                      </p:tavLst>
                                    </p:anim>
                                    <p:anim calcmode="lin" valueType="num">
                                      <p:cBhvr>
                                        <p:cTn id="53" dur="500" fill="hold"/>
                                        <p:tgtEl>
                                          <p:spTgt spid="1323"/>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330"/>
                                        </p:tgtEl>
                                        <p:attrNameLst>
                                          <p:attrName>style.visibility</p:attrName>
                                        </p:attrNameLst>
                                      </p:cBhvr>
                                      <p:to>
                                        <p:strVal val="visible"/>
                                      </p:to>
                                    </p:set>
                                    <p:animEffect transition="in" filter="fade">
                                      <p:cBhvr>
                                        <p:cTn id="56" dur="500"/>
                                        <p:tgtEl>
                                          <p:spTgt spid="1330"/>
                                        </p:tgtEl>
                                      </p:cBhvr>
                                    </p:animEffect>
                                    <p:anim calcmode="lin" valueType="num">
                                      <p:cBhvr>
                                        <p:cTn id="57" dur="500" fill="hold"/>
                                        <p:tgtEl>
                                          <p:spTgt spid="1330"/>
                                        </p:tgtEl>
                                        <p:attrNameLst>
                                          <p:attrName>ppt_x</p:attrName>
                                        </p:attrNameLst>
                                      </p:cBhvr>
                                      <p:tavLst>
                                        <p:tav tm="0">
                                          <p:val>
                                            <p:strVal val="#ppt_x"/>
                                          </p:val>
                                        </p:tav>
                                        <p:tav tm="100000">
                                          <p:val>
                                            <p:strVal val="#ppt_x"/>
                                          </p:val>
                                        </p:tav>
                                      </p:tavLst>
                                    </p:anim>
                                    <p:anim calcmode="lin" valueType="num">
                                      <p:cBhvr>
                                        <p:cTn id="58" dur="500" fill="hold"/>
                                        <p:tgtEl>
                                          <p:spTgt spid="13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8" grpId="0" animBg="1"/>
      <p:bldP spid="1319" grpId="0" animBg="1"/>
      <p:bldP spid="1320" grpId="0" animBg="1"/>
      <p:bldP spid="1321" grpId="0" animBg="1"/>
      <p:bldP spid="1322" grpId="0" animBg="1"/>
      <p:bldP spid="1323" grpId="0" animBg="1"/>
      <p:bldP spid="133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D5D1FE24-E602-94D8-A345-008B3F5261B0}"/>
              </a:ext>
            </a:extLst>
          </p:cNvPr>
          <p:cNvSpPr>
            <a:spLocks noGrp="1"/>
          </p:cNvSpPr>
          <p:nvPr>
            <p:ph type="title"/>
          </p:nvPr>
        </p:nvSpPr>
        <p:spPr>
          <a:xfrm>
            <a:off x="1577048" y="1395708"/>
            <a:ext cx="6112591" cy="572700"/>
          </a:xfrm>
        </p:spPr>
        <p:txBody>
          <a:bodyPr/>
          <a:lstStyle/>
          <a:p>
            <a:pPr algn="ctr"/>
            <a:r>
              <a:rPr lang="fr-FR" sz="5400" dirty="0"/>
              <a:t>Merci Pour Votre Précieuse Réactivité</a:t>
            </a:r>
            <a:br>
              <a:rPr lang="fr-FR" sz="4800" dirty="0"/>
            </a:br>
            <a:endParaRPr lang="fr-FR" sz="4800" dirty="0"/>
          </a:p>
        </p:txBody>
      </p:sp>
      <p:sp>
        <p:nvSpPr>
          <p:cNvPr id="8" name="Sous-titre 7">
            <a:extLst>
              <a:ext uri="{FF2B5EF4-FFF2-40B4-BE49-F238E27FC236}">
                <a16:creationId xmlns:a16="http://schemas.microsoft.com/office/drawing/2014/main" id="{71EC5555-D8DD-6034-9B13-D74CB989B896}"/>
              </a:ext>
            </a:extLst>
          </p:cNvPr>
          <p:cNvSpPr>
            <a:spLocks noGrp="1"/>
          </p:cNvSpPr>
          <p:nvPr>
            <p:ph type="subTitle" idx="4"/>
          </p:nvPr>
        </p:nvSpPr>
        <p:spPr>
          <a:xfrm>
            <a:off x="2044255" y="3805998"/>
            <a:ext cx="5178178" cy="363600"/>
          </a:xfrm>
        </p:spPr>
        <p:txBody>
          <a:bodyPr/>
          <a:lstStyle/>
          <a:p>
            <a:r>
              <a:rPr lang="fr-FR" sz="2800" b="1" dirty="0">
                <a:latin typeface="Poppins" panose="020B0604020202020204" charset="0"/>
                <a:cs typeface="Poppins" panose="020B0604020202020204" charset="0"/>
              </a:rPr>
              <a:t>Avez-vous</a:t>
            </a:r>
            <a:r>
              <a:rPr lang="en-US" sz="2800" b="1" dirty="0">
                <a:latin typeface="Poppins" panose="020B0604020202020204" charset="0"/>
                <a:cs typeface="Poppins" panose="020B0604020202020204" charset="0"/>
              </a:rPr>
              <a:t> des Questions?</a:t>
            </a:r>
          </a:p>
          <a:p>
            <a:endParaRPr lang="fr-FR" dirty="0"/>
          </a:p>
        </p:txBody>
      </p:sp>
      <p:sp>
        <p:nvSpPr>
          <p:cNvPr id="20" name="ZoneTexte 19">
            <a:extLst>
              <a:ext uri="{FF2B5EF4-FFF2-40B4-BE49-F238E27FC236}">
                <a16:creationId xmlns:a16="http://schemas.microsoft.com/office/drawing/2014/main" id="{94C67DDB-FDDE-644E-6F67-D59EF02ECBD8}"/>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18</a:t>
            </a:fld>
            <a:endParaRPr lang="fr-FR" dirty="0"/>
          </a:p>
        </p:txBody>
      </p:sp>
      <p:pic>
        <p:nvPicPr>
          <p:cNvPr id="21" name="Image 20">
            <a:extLst>
              <a:ext uri="{FF2B5EF4-FFF2-40B4-BE49-F238E27FC236}">
                <a16:creationId xmlns:a16="http://schemas.microsoft.com/office/drawing/2014/main" id="{3BE78BF6-BE37-078E-ECAC-3253CCD5C379}"/>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pSp>
        <p:nvGrpSpPr>
          <p:cNvPr id="22" name="Group 9">
            <a:extLst>
              <a:ext uri="{FF2B5EF4-FFF2-40B4-BE49-F238E27FC236}">
                <a16:creationId xmlns:a16="http://schemas.microsoft.com/office/drawing/2014/main" id="{AECE3CC1-3AC3-2D9F-8556-C9F85556C2B3}"/>
              </a:ext>
            </a:extLst>
          </p:cNvPr>
          <p:cNvGrpSpPr/>
          <p:nvPr/>
        </p:nvGrpSpPr>
        <p:grpSpPr>
          <a:xfrm>
            <a:off x="1005012" y="789969"/>
            <a:ext cx="534543" cy="1195637"/>
            <a:chOff x="9856581" y="1063103"/>
            <a:chExt cx="534543" cy="1195637"/>
          </a:xfrm>
          <a:solidFill>
            <a:schemeClr val="bg1"/>
          </a:solidFill>
        </p:grpSpPr>
        <p:sp>
          <p:nvSpPr>
            <p:cNvPr id="23" name="Freeform 13">
              <a:extLst>
                <a:ext uri="{FF2B5EF4-FFF2-40B4-BE49-F238E27FC236}">
                  <a16:creationId xmlns:a16="http://schemas.microsoft.com/office/drawing/2014/main" id="{F054F2F2-EE97-64A6-E9E1-BEF0B363635C}"/>
                </a:ext>
              </a:extLst>
            </p:cNvPr>
            <p:cNvSpPr>
              <a:spLocks noChangeAspect="1"/>
            </p:cNvSpPr>
            <p:nvPr/>
          </p:nvSpPr>
          <p:spPr bwMode="auto">
            <a:xfrm rot="18840000">
              <a:off x="9933924" y="1063103"/>
              <a:ext cx="457200" cy="457200"/>
            </a:xfrm>
            <a:custGeom>
              <a:avLst/>
              <a:gdLst>
                <a:gd name="connsiteX0" fmla="*/ 448372 w 460892"/>
                <a:gd name="connsiteY0" fmla="*/ 16678 h 430260"/>
                <a:gd name="connsiteX1" fmla="*/ 455049 w 460892"/>
                <a:gd name="connsiteY1" fmla="*/ 26269 h 430260"/>
                <a:gd name="connsiteX2" fmla="*/ 459223 w 460892"/>
                <a:gd name="connsiteY2" fmla="*/ 36693 h 430260"/>
                <a:gd name="connsiteX3" fmla="*/ 460892 w 460892"/>
                <a:gd name="connsiteY3" fmla="*/ 47534 h 430260"/>
                <a:gd name="connsiteX4" fmla="*/ 460475 w 460892"/>
                <a:gd name="connsiteY4" fmla="*/ 58792 h 430260"/>
                <a:gd name="connsiteX5" fmla="*/ 457553 w 460892"/>
                <a:gd name="connsiteY5" fmla="*/ 69633 h 430260"/>
                <a:gd name="connsiteX6" fmla="*/ 452128 w 460892"/>
                <a:gd name="connsiteY6" fmla="*/ 80057 h 430260"/>
                <a:gd name="connsiteX7" fmla="*/ 444199 w 460892"/>
                <a:gd name="connsiteY7" fmla="*/ 88396 h 430260"/>
                <a:gd name="connsiteX8" fmla="*/ 67193 w 460892"/>
                <a:gd name="connsiteY8" fmla="*/ 430260 h 430260"/>
                <a:gd name="connsiteX9" fmla="*/ 0 w 460892"/>
                <a:gd name="connsiteY9" fmla="*/ 352204 h 430260"/>
                <a:gd name="connsiteX10" fmla="*/ 1409 w 460892"/>
                <a:gd name="connsiteY10" fmla="*/ 351500 h 430260"/>
                <a:gd name="connsiteX11" fmla="*/ 5583 w 460892"/>
                <a:gd name="connsiteY11" fmla="*/ 348998 h 430260"/>
                <a:gd name="connsiteX12" fmla="*/ 376174 w 460892"/>
                <a:gd name="connsiteY12" fmla="*/ 13343 h 430260"/>
                <a:gd name="connsiteX13" fmla="*/ 385772 w 460892"/>
                <a:gd name="connsiteY13" fmla="*/ 6255 h 430260"/>
                <a:gd name="connsiteX14" fmla="*/ 396206 w 460892"/>
                <a:gd name="connsiteY14" fmla="*/ 2085 h 430260"/>
                <a:gd name="connsiteX15" fmla="*/ 407474 w 460892"/>
                <a:gd name="connsiteY15" fmla="*/ 0 h 430260"/>
                <a:gd name="connsiteX16" fmla="*/ 418741 w 460892"/>
                <a:gd name="connsiteY16" fmla="*/ 417 h 430260"/>
                <a:gd name="connsiteX17" fmla="*/ 429175 w 460892"/>
                <a:gd name="connsiteY17" fmla="*/ 4170 h 430260"/>
                <a:gd name="connsiteX18" fmla="*/ 439191 w 460892"/>
                <a:gd name="connsiteY18" fmla="*/ 9173 h 4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0892" h="430260">
                  <a:moveTo>
                    <a:pt x="448372" y="16678"/>
                  </a:moveTo>
                  <a:lnTo>
                    <a:pt x="455049" y="26269"/>
                  </a:lnTo>
                  <a:lnTo>
                    <a:pt x="459223" y="36693"/>
                  </a:lnTo>
                  <a:lnTo>
                    <a:pt x="460892" y="47534"/>
                  </a:lnTo>
                  <a:lnTo>
                    <a:pt x="460475" y="58792"/>
                  </a:lnTo>
                  <a:lnTo>
                    <a:pt x="457553" y="69633"/>
                  </a:lnTo>
                  <a:lnTo>
                    <a:pt x="452128" y="80057"/>
                  </a:lnTo>
                  <a:lnTo>
                    <a:pt x="444199" y="88396"/>
                  </a:lnTo>
                  <a:lnTo>
                    <a:pt x="67193" y="430260"/>
                  </a:lnTo>
                  <a:lnTo>
                    <a:pt x="0" y="352204"/>
                  </a:lnTo>
                  <a:lnTo>
                    <a:pt x="1409" y="351500"/>
                  </a:lnTo>
                  <a:lnTo>
                    <a:pt x="5583" y="348998"/>
                  </a:lnTo>
                  <a:lnTo>
                    <a:pt x="376174" y="13343"/>
                  </a:lnTo>
                  <a:lnTo>
                    <a:pt x="385772" y="6255"/>
                  </a:lnTo>
                  <a:lnTo>
                    <a:pt x="396206" y="2085"/>
                  </a:lnTo>
                  <a:lnTo>
                    <a:pt x="407474" y="0"/>
                  </a:lnTo>
                  <a:lnTo>
                    <a:pt x="418741" y="417"/>
                  </a:lnTo>
                  <a:lnTo>
                    <a:pt x="429175" y="4170"/>
                  </a:lnTo>
                  <a:lnTo>
                    <a:pt x="439191" y="9173"/>
                  </a:lnTo>
                  <a:close/>
                </a:path>
              </a:pathLst>
            </a:custGeom>
            <a:solidFill>
              <a:srgbClr val="F08500"/>
            </a:solidFill>
            <a:ln w="0">
              <a:noFill/>
              <a:prstDash val="solid"/>
              <a:round/>
              <a:headEnd/>
              <a:tailEnd/>
            </a:ln>
            <a:effectLst>
              <a:outerShdw blurRad="50800" dist="38100" dir="18900000" algn="b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ru-RU" dirty="0"/>
            </a:p>
          </p:txBody>
        </p:sp>
        <p:sp>
          <p:nvSpPr>
            <p:cNvPr id="24" name="Freeform 14">
              <a:extLst>
                <a:ext uri="{FF2B5EF4-FFF2-40B4-BE49-F238E27FC236}">
                  <a16:creationId xmlns:a16="http://schemas.microsoft.com/office/drawing/2014/main" id="{505B3CA1-9B3C-3B3C-FE49-A70F78A6A01B}"/>
                </a:ext>
              </a:extLst>
            </p:cNvPr>
            <p:cNvSpPr>
              <a:spLocks/>
            </p:cNvSpPr>
            <p:nvPr/>
          </p:nvSpPr>
          <p:spPr bwMode="auto">
            <a:xfrm rot="7980000">
              <a:off x="9856581" y="1801540"/>
              <a:ext cx="457200" cy="457200"/>
            </a:xfrm>
            <a:custGeom>
              <a:avLst/>
              <a:gdLst>
                <a:gd name="connsiteX0" fmla="*/ 448372 w 460892"/>
                <a:gd name="connsiteY0" fmla="*/ 16678 h 430260"/>
                <a:gd name="connsiteX1" fmla="*/ 455049 w 460892"/>
                <a:gd name="connsiteY1" fmla="*/ 26269 h 430260"/>
                <a:gd name="connsiteX2" fmla="*/ 459223 w 460892"/>
                <a:gd name="connsiteY2" fmla="*/ 36693 h 430260"/>
                <a:gd name="connsiteX3" fmla="*/ 460892 w 460892"/>
                <a:gd name="connsiteY3" fmla="*/ 47534 h 430260"/>
                <a:gd name="connsiteX4" fmla="*/ 460475 w 460892"/>
                <a:gd name="connsiteY4" fmla="*/ 58792 h 430260"/>
                <a:gd name="connsiteX5" fmla="*/ 457553 w 460892"/>
                <a:gd name="connsiteY5" fmla="*/ 69633 h 430260"/>
                <a:gd name="connsiteX6" fmla="*/ 452128 w 460892"/>
                <a:gd name="connsiteY6" fmla="*/ 80057 h 430260"/>
                <a:gd name="connsiteX7" fmla="*/ 444199 w 460892"/>
                <a:gd name="connsiteY7" fmla="*/ 88396 h 430260"/>
                <a:gd name="connsiteX8" fmla="*/ 67193 w 460892"/>
                <a:gd name="connsiteY8" fmla="*/ 430260 h 430260"/>
                <a:gd name="connsiteX9" fmla="*/ 0 w 460892"/>
                <a:gd name="connsiteY9" fmla="*/ 352204 h 430260"/>
                <a:gd name="connsiteX10" fmla="*/ 1409 w 460892"/>
                <a:gd name="connsiteY10" fmla="*/ 351500 h 430260"/>
                <a:gd name="connsiteX11" fmla="*/ 5583 w 460892"/>
                <a:gd name="connsiteY11" fmla="*/ 348998 h 430260"/>
                <a:gd name="connsiteX12" fmla="*/ 376174 w 460892"/>
                <a:gd name="connsiteY12" fmla="*/ 13343 h 430260"/>
                <a:gd name="connsiteX13" fmla="*/ 385772 w 460892"/>
                <a:gd name="connsiteY13" fmla="*/ 6255 h 430260"/>
                <a:gd name="connsiteX14" fmla="*/ 396206 w 460892"/>
                <a:gd name="connsiteY14" fmla="*/ 2085 h 430260"/>
                <a:gd name="connsiteX15" fmla="*/ 407474 w 460892"/>
                <a:gd name="connsiteY15" fmla="*/ 0 h 430260"/>
                <a:gd name="connsiteX16" fmla="*/ 418741 w 460892"/>
                <a:gd name="connsiteY16" fmla="*/ 417 h 430260"/>
                <a:gd name="connsiteX17" fmla="*/ 429175 w 460892"/>
                <a:gd name="connsiteY17" fmla="*/ 4170 h 430260"/>
                <a:gd name="connsiteX18" fmla="*/ 439191 w 460892"/>
                <a:gd name="connsiteY18" fmla="*/ 9173 h 4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0892" h="430260">
                  <a:moveTo>
                    <a:pt x="448372" y="16678"/>
                  </a:moveTo>
                  <a:lnTo>
                    <a:pt x="455049" y="26269"/>
                  </a:lnTo>
                  <a:lnTo>
                    <a:pt x="459223" y="36693"/>
                  </a:lnTo>
                  <a:lnTo>
                    <a:pt x="460892" y="47534"/>
                  </a:lnTo>
                  <a:lnTo>
                    <a:pt x="460475" y="58792"/>
                  </a:lnTo>
                  <a:lnTo>
                    <a:pt x="457553" y="69633"/>
                  </a:lnTo>
                  <a:lnTo>
                    <a:pt x="452128" y="80057"/>
                  </a:lnTo>
                  <a:lnTo>
                    <a:pt x="444199" y="88396"/>
                  </a:lnTo>
                  <a:lnTo>
                    <a:pt x="67193" y="430260"/>
                  </a:lnTo>
                  <a:lnTo>
                    <a:pt x="0" y="352204"/>
                  </a:lnTo>
                  <a:lnTo>
                    <a:pt x="1409" y="351500"/>
                  </a:lnTo>
                  <a:lnTo>
                    <a:pt x="5583" y="348998"/>
                  </a:lnTo>
                  <a:lnTo>
                    <a:pt x="376174" y="13343"/>
                  </a:lnTo>
                  <a:lnTo>
                    <a:pt x="385772" y="6255"/>
                  </a:lnTo>
                  <a:lnTo>
                    <a:pt x="396206" y="2085"/>
                  </a:lnTo>
                  <a:lnTo>
                    <a:pt x="407474" y="0"/>
                  </a:lnTo>
                  <a:lnTo>
                    <a:pt x="418741" y="417"/>
                  </a:lnTo>
                  <a:lnTo>
                    <a:pt x="429175" y="4170"/>
                  </a:lnTo>
                  <a:lnTo>
                    <a:pt x="439191" y="9173"/>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ru-RU" dirty="0"/>
            </a:p>
          </p:txBody>
        </p:sp>
      </p:grpSp>
      <p:grpSp>
        <p:nvGrpSpPr>
          <p:cNvPr id="25" name="Group 12">
            <a:extLst>
              <a:ext uri="{FF2B5EF4-FFF2-40B4-BE49-F238E27FC236}">
                <a16:creationId xmlns:a16="http://schemas.microsoft.com/office/drawing/2014/main" id="{970DD0F7-5CB7-2DE4-C6D6-E8CA94C769DB}"/>
              </a:ext>
            </a:extLst>
          </p:cNvPr>
          <p:cNvGrpSpPr/>
          <p:nvPr/>
        </p:nvGrpSpPr>
        <p:grpSpPr>
          <a:xfrm>
            <a:off x="832409" y="1164379"/>
            <a:ext cx="1019084" cy="324634"/>
            <a:chOff x="9560144" y="1819524"/>
            <a:chExt cx="1019084" cy="324634"/>
          </a:xfrm>
          <a:solidFill>
            <a:schemeClr val="bg1">
              <a:lumMod val="65000"/>
            </a:schemeClr>
          </a:solidFill>
        </p:grpSpPr>
        <p:sp>
          <p:nvSpPr>
            <p:cNvPr id="26" name="Freeform 16">
              <a:extLst>
                <a:ext uri="{FF2B5EF4-FFF2-40B4-BE49-F238E27FC236}">
                  <a16:creationId xmlns:a16="http://schemas.microsoft.com/office/drawing/2014/main" id="{DD2C0C1F-C252-4543-E9ED-C339A6F5F795}"/>
                </a:ext>
              </a:extLst>
            </p:cNvPr>
            <p:cNvSpPr>
              <a:spLocks/>
            </p:cNvSpPr>
            <p:nvPr/>
          </p:nvSpPr>
          <p:spPr bwMode="auto">
            <a:xfrm rot="20291668">
              <a:off x="9560144" y="1915558"/>
              <a:ext cx="365760" cy="228600"/>
            </a:xfrm>
            <a:custGeom>
              <a:avLst/>
              <a:gdLst>
                <a:gd name="connsiteX0" fmla="*/ 95569 w 352891"/>
                <a:gd name="connsiteY0" fmla="*/ 5421 h 235676"/>
                <a:gd name="connsiteX1" fmla="*/ 352891 w 352891"/>
                <a:gd name="connsiteY1" fmla="*/ 108916 h 235676"/>
                <a:gd name="connsiteX2" fmla="*/ 302176 w 352891"/>
                <a:gd name="connsiteY2" fmla="*/ 235676 h 235676"/>
                <a:gd name="connsiteX3" fmla="*/ 41316 w 352891"/>
                <a:gd name="connsiteY3" fmla="*/ 130927 h 235676"/>
                <a:gd name="connsiteX4" fmla="*/ 28796 w 352891"/>
                <a:gd name="connsiteY4" fmla="*/ 124255 h 235676"/>
                <a:gd name="connsiteX5" fmla="*/ 18780 w 352891"/>
                <a:gd name="connsiteY5" fmla="*/ 115499 h 235676"/>
                <a:gd name="connsiteX6" fmla="*/ 10433 w 352891"/>
                <a:gd name="connsiteY6" fmla="*/ 105492 h 235676"/>
                <a:gd name="connsiteX7" fmla="*/ 5008 w 352891"/>
                <a:gd name="connsiteY7" fmla="*/ 93817 h 235676"/>
                <a:gd name="connsiteX8" fmla="*/ 835 w 352891"/>
                <a:gd name="connsiteY8" fmla="*/ 80891 h 235676"/>
                <a:gd name="connsiteX9" fmla="*/ 0 w 352891"/>
                <a:gd name="connsiteY9" fmla="*/ 67965 h 235676"/>
                <a:gd name="connsiteX10" fmla="*/ 835 w 352891"/>
                <a:gd name="connsiteY10" fmla="*/ 54622 h 235676"/>
                <a:gd name="connsiteX11" fmla="*/ 5425 w 352891"/>
                <a:gd name="connsiteY11" fmla="*/ 41280 h 235676"/>
                <a:gd name="connsiteX12" fmla="*/ 12103 w 352891"/>
                <a:gd name="connsiteY12" fmla="*/ 29604 h 235676"/>
                <a:gd name="connsiteX13" fmla="*/ 20867 w 352891"/>
                <a:gd name="connsiteY13" fmla="*/ 18764 h 235676"/>
                <a:gd name="connsiteX14" fmla="*/ 31300 w 352891"/>
                <a:gd name="connsiteY14" fmla="*/ 10841 h 235676"/>
                <a:gd name="connsiteX15" fmla="*/ 42985 w 352891"/>
                <a:gd name="connsiteY15" fmla="*/ 5004 h 235676"/>
                <a:gd name="connsiteX16" fmla="*/ 55922 w 352891"/>
                <a:gd name="connsiteY16" fmla="*/ 834 h 235676"/>
                <a:gd name="connsiteX17" fmla="*/ 68442 w 352891"/>
                <a:gd name="connsiteY17" fmla="*/ 0 h 235676"/>
                <a:gd name="connsiteX18" fmla="*/ 81797 w 352891"/>
                <a:gd name="connsiteY18" fmla="*/ 1668 h 23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2891" h="235676">
                  <a:moveTo>
                    <a:pt x="95569" y="5421"/>
                  </a:moveTo>
                  <a:lnTo>
                    <a:pt x="352891" y="108916"/>
                  </a:lnTo>
                  <a:lnTo>
                    <a:pt x="302176" y="235676"/>
                  </a:lnTo>
                  <a:lnTo>
                    <a:pt x="41316" y="130927"/>
                  </a:lnTo>
                  <a:lnTo>
                    <a:pt x="28796" y="124255"/>
                  </a:lnTo>
                  <a:lnTo>
                    <a:pt x="18780" y="115499"/>
                  </a:lnTo>
                  <a:lnTo>
                    <a:pt x="10433" y="105492"/>
                  </a:lnTo>
                  <a:lnTo>
                    <a:pt x="5008" y="93817"/>
                  </a:lnTo>
                  <a:lnTo>
                    <a:pt x="835" y="80891"/>
                  </a:lnTo>
                  <a:lnTo>
                    <a:pt x="0" y="67965"/>
                  </a:lnTo>
                  <a:lnTo>
                    <a:pt x="835" y="54622"/>
                  </a:lnTo>
                  <a:lnTo>
                    <a:pt x="5425" y="41280"/>
                  </a:lnTo>
                  <a:lnTo>
                    <a:pt x="12103" y="29604"/>
                  </a:lnTo>
                  <a:lnTo>
                    <a:pt x="20867" y="18764"/>
                  </a:lnTo>
                  <a:lnTo>
                    <a:pt x="31300" y="10841"/>
                  </a:lnTo>
                  <a:lnTo>
                    <a:pt x="42985" y="5004"/>
                  </a:lnTo>
                  <a:lnTo>
                    <a:pt x="55922" y="834"/>
                  </a:lnTo>
                  <a:lnTo>
                    <a:pt x="68442" y="0"/>
                  </a:lnTo>
                  <a:lnTo>
                    <a:pt x="81797" y="1668"/>
                  </a:lnTo>
                  <a:close/>
                </a:path>
              </a:pathLst>
            </a:custGeom>
            <a:solidFill>
              <a:srgbClr val="F18A00"/>
            </a:solidFill>
            <a:ln w="0">
              <a:noFill/>
              <a:prstDash val="solid"/>
              <a:round/>
              <a:headEnd/>
              <a:tailEnd/>
            </a:ln>
            <a:effectLst>
              <a:outerShdw blurRad="50800" dist="38100" dir="8100000" algn="tr"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ru-RU" dirty="0"/>
            </a:p>
          </p:txBody>
        </p:sp>
        <p:sp>
          <p:nvSpPr>
            <p:cNvPr id="27" name="Freeform 17">
              <a:extLst>
                <a:ext uri="{FF2B5EF4-FFF2-40B4-BE49-F238E27FC236}">
                  <a16:creationId xmlns:a16="http://schemas.microsoft.com/office/drawing/2014/main" id="{75945F3B-F4FF-7C80-222C-2447D4EB4246}"/>
                </a:ext>
              </a:extLst>
            </p:cNvPr>
            <p:cNvSpPr>
              <a:spLocks/>
            </p:cNvSpPr>
            <p:nvPr/>
          </p:nvSpPr>
          <p:spPr bwMode="auto">
            <a:xfrm rot="9529559">
              <a:off x="10213468" y="1819524"/>
              <a:ext cx="365760" cy="228600"/>
            </a:xfrm>
            <a:custGeom>
              <a:avLst/>
              <a:gdLst>
                <a:gd name="connsiteX0" fmla="*/ 95569 w 352891"/>
                <a:gd name="connsiteY0" fmla="*/ 5421 h 235676"/>
                <a:gd name="connsiteX1" fmla="*/ 352891 w 352891"/>
                <a:gd name="connsiteY1" fmla="*/ 108916 h 235676"/>
                <a:gd name="connsiteX2" fmla="*/ 302176 w 352891"/>
                <a:gd name="connsiteY2" fmla="*/ 235676 h 235676"/>
                <a:gd name="connsiteX3" fmla="*/ 41316 w 352891"/>
                <a:gd name="connsiteY3" fmla="*/ 130927 h 235676"/>
                <a:gd name="connsiteX4" fmla="*/ 28796 w 352891"/>
                <a:gd name="connsiteY4" fmla="*/ 124255 h 235676"/>
                <a:gd name="connsiteX5" fmla="*/ 18780 w 352891"/>
                <a:gd name="connsiteY5" fmla="*/ 115499 h 235676"/>
                <a:gd name="connsiteX6" fmla="*/ 10433 w 352891"/>
                <a:gd name="connsiteY6" fmla="*/ 105492 h 235676"/>
                <a:gd name="connsiteX7" fmla="*/ 5008 w 352891"/>
                <a:gd name="connsiteY7" fmla="*/ 93817 h 235676"/>
                <a:gd name="connsiteX8" fmla="*/ 835 w 352891"/>
                <a:gd name="connsiteY8" fmla="*/ 80891 h 235676"/>
                <a:gd name="connsiteX9" fmla="*/ 0 w 352891"/>
                <a:gd name="connsiteY9" fmla="*/ 67965 h 235676"/>
                <a:gd name="connsiteX10" fmla="*/ 835 w 352891"/>
                <a:gd name="connsiteY10" fmla="*/ 54622 h 235676"/>
                <a:gd name="connsiteX11" fmla="*/ 5425 w 352891"/>
                <a:gd name="connsiteY11" fmla="*/ 41280 h 235676"/>
                <a:gd name="connsiteX12" fmla="*/ 12103 w 352891"/>
                <a:gd name="connsiteY12" fmla="*/ 29604 h 235676"/>
                <a:gd name="connsiteX13" fmla="*/ 20867 w 352891"/>
                <a:gd name="connsiteY13" fmla="*/ 18764 h 235676"/>
                <a:gd name="connsiteX14" fmla="*/ 31300 w 352891"/>
                <a:gd name="connsiteY14" fmla="*/ 10841 h 235676"/>
                <a:gd name="connsiteX15" fmla="*/ 42985 w 352891"/>
                <a:gd name="connsiteY15" fmla="*/ 5004 h 235676"/>
                <a:gd name="connsiteX16" fmla="*/ 55922 w 352891"/>
                <a:gd name="connsiteY16" fmla="*/ 834 h 235676"/>
                <a:gd name="connsiteX17" fmla="*/ 68442 w 352891"/>
                <a:gd name="connsiteY17" fmla="*/ 0 h 235676"/>
                <a:gd name="connsiteX18" fmla="*/ 81797 w 352891"/>
                <a:gd name="connsiteY18" fmla="*/ 1668 h 23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2891" h="235676">
                  <a:moveTo>
                    <a:pt x="95569" y="5421"/>
                  </a:moveTo>
                  <a:lnTo>
                    <a:pt x="352891" y="108916"/>
                  </a:lnTo>
                  <a:lnTo>
                    <a:pt x="302176" y="235676"/>
                  </a:lnTo>
                  <a:lnTo>
                    <a:pt x="41316" y="130927"/>
                  </a:lnTo>
                  <a:lnTo>
                    <a:pt x="28796" y="124255"/>
                  </a:lnTo>
                  <a:lnTo>
                    <a:pt x="18780" y="115499"/>
                  </a:lnTo>
                  <a:lnTo>
                    <a:pt x="10433" y="105492"/>
                  </a:lnTo>
                  <a:lnTo>
                    <a:pt x="5008" y="93817"/>
                  </a:lnTo>
                  <a:lnTo>
                    <a:pt x="835" y="80891"/>
                  </a:lnTo>
                  <a:lnTo>
                    <a:pt x="0" y="67965"/>
                  </a:lnTo>
                  <a:lnTo>
                    <a:pt x="835" y="54622"/>
                  </a:lnTo>
                  <a:lnTo>
                    <a:pt x="5425" y="41280"/>
                  </a:lnTo>
                  <a:lnTo>
                    <a:pt x="12103" y="29604"/>
                  </a:lnTo>
                  <a:lnTo>
                    <a:pt x="20867" y="18764"/>
                  </a:lnTo>
                  <a:lnTo>
                    <a:pt x="31300" y="10841"/>
                  </a:lnTo>
                  <a:lnTo>
                    <a:pt x="42985" y="5004"/>
                  </a:lnTo>
                  <a:lnTo>
                    <a:pt x="55922" y="834"/>
                  </a:lnTo>
                  <a:lnTo>
                    <a:pt x="68442" y="0"/>
                  </a:lnTo>
                  <a:lnTo>
                    <a:pt x="81797" y="1668"/>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ru-RU" dirty="0"/>
            </a:p>
          </p:txBody>
        </p:sp>
      </p:grpSp>
      <p:sp>
        <p:nvSpPr>
          <p:cNvPr id="28" name="Freeform 18">
            <a:extLst>
              <a:ext uri="{FF2B5EF4-FFF2-40B4-BE49-F238E27FC236}">
                <a16:creationId xmlns:a16="http://schemas.microsoft.com/office/drawing/2014/main" id="{0E5B4541-59DA-F911-B023-A41A2B946C60}"/>
              </a:ext>
            </a:extLst>
          </p:cNvPr>
          <p:cNvSpPr>
            <a:spLocks noChangeAspect="1"/>
          </p:cNvSpPr>
          <p:nvPr/>
        </p:nvSpPr>
        <p:spPr>
          <a:xfrm>
            <a:off x="305115" y="356736"/>
            <a:ext cx="2011680" cy="2011680"/>
          </a:xfrm>
          <a:custGeom>
            <a:avLst/>
            <a:gdLst>
              <a:gd name="connsiteX0" fmla="*/ 1005840 w 2011680"/>
              <a:gd name="connsiteY0" fmla="*/ 816827 h 2011680"/>
              <a:gd name="connsiteX1" fmla="*/ 1188720 w 2011680"/>
              <a:gd name="connsiteY1" fmla="*/ 999707 h 2011680"/>
              <a:gd name="connsiteX2" fmla="*/ 1005840 w 2011680"/>
              <a:gd name="connsiteY2" fmla="*/ 1182587 h 2011680"/>
              <a:gd name="connsiteX3" fmla="*/ 822960 w 2011680"/>
              <a:gd name="connsiteY3" fmla="*/ 999707 h 2011680"/>
              <a:gd name="connsiteX4" fmla="*/ 1005840 w 2011680"/>
              <a:gd name="connsiteY4" fmla="*/ 816827 h 2011680"/>
              <a:gd name="connsiteX5" fmla="*/ 1091559 w 2011680"/>
              <a:gd name="connsiteY5" fmla="*/ 193610 h 2011680"/>
              <a:gd name="connsiteX6" fmla="*/ 1097280 w 2011680"/>
              <a:gd name="connsiteY6" fmla="*/ 222126 h 2011680"/>
              <a:gd name="connsiteX7" fmla="*/ 1005840 w 2011680"/>
              <a:gd name="connsiteY7" fmla="*/ 314136 h 2011680"/>
              <a:gd name="connsiteX8" fmla="*/ 914400 w 2011680"/>
              <a:gd name="connsiteY8" fmla="*/ 222126 h 2011680"/>
              <a:gd name="connsiteX9" fmla="*/ 919494 w 2011680"/>
              <a:gd name="connsiteY9" fmla="*/ 196740 h 2011680"/>
              <a:gd name="connsiteX10" fmla="*/ 860163 w 2011680"/>
              <a:gd name="connsiteY10" fmla="*/ 201975 h 2011680"/>
              <a:gd name="connsiteX11" fmla="*/ 199600 w 2011680"/>
              <a:gd name="connsiteY11" fmla="*/ 846226 h 2011680"/>
              <a:gd name="connsiteX12" fmla="*/ 188815 w 2011680"/>
              <a:gd name="connsiteY12" fmla="*/ 916890 h 2011680"/>
              <a:gd name="connsiteX13" fmla="*/ 200083 w 2011680"/>
              <a:gd name="connsiteY13" fmla="*/ 914601 h 2011680"/>
              <a:gd name="connsiteX14" fmla="*/ 291523 w 2011680"/>
              <a:gd name="connsiteY14" fmla="*/ 1006611 h 2011680"/>
              <a:gd name="connsiteX15" fmla="*/ 200083 w 2011680"/>
              <a:gd name="connsiteY15" fmla="*/ 1098621 h 2011680"/>
              <a:gd name="connsiteX16" fmla="*/ 187117 w 2011680"/>
              <a:gd name="connsiteY16" fmla="*/ 1095987 h 2011680"/>
              <a:gd name="connsiteX17" fmla="*/ 187129 w 2011680"/>
              <a:gd name="connsiteY17" fmla="*/ 1096224 h 2011680"/>
              <a:gd name="connsiteX18" fmla="*/ 850052 w 2011680"/>
              <a:gd name="connsiteY18" fmla="*/ 1820316 h 2011680"/>
              <a:gd name="connsiteX19" fmla="*/ 918335 w 2011680"/>
              <a:gd name="connsiteY19" fmla="*/ 1830080 h 2011680"/>
              <a:gd name="connsiteX20" fmla="*/ 917894 w 2011680"/>
              <a:gd name="connsiteY20" fmla="*/ 1827884 h 2011680"/>
              <a:gd name="connsiteX21" fmla="*/ 1009334 w 2011680"/>
              <a:gd name="connsiteY21" fmla="*/ 1735874 h 2011680"/>
              <a:gd name="connsiteX22" fmla="*/ 1100774 w 2011680"/>
              <a:gd name="connsiteY22" fmla="*/ 1827884 h 2011680"/>
              <a:gd name="connsiteX23" fmla="*/ 1100540 w 2011680"/>
              <a:gd name="connsiteY23" fmla="*/ 1829051 h 2011680"/>
              <a:gd name="connsiteX24" fmla="*/ 1161628 w 2011680"/>
              <a:gd name="connsiteY24" fmla="*/ 1820316 h 2011680"/>
              <a:gd name="connsiteX25" fmla="*/ 1824551 w 2011680"/>
              <a:gd name="connsiteY25" fmla="*/ 1096224 h 2011680"/>
              <a:gd name="connsiteX26" fmla="*/ 1824663 w 2011680"/>
              <a:gd name="connsiteY26" fmla="*/ 1094011 h 2011680"/>
              <a:gd name="connsiteX27" fmla="*/ 1805767 w 2011680"/>
              <a:gd name="connsiteY27" fmla="*/ 1097850 h 2011680"/>
              <a:gd name="connsiteX28" fmla="*/ 1714327 w 2011680"/>
              <a:gd name="connsiteY28" fmla="*/ 1005840 h 2011680"/>
              <a:gd name="connsiteX29" fmla="*/ 1805767 w 2011680"/>
              <a:gd name="connsiteY29" fmla="*/ 913830 h 2011680"/>
              <a:gd name="connsiteX30" fmla="*/ 1820393 w 2011680"/>
              <a:gd name="connsiteY30" fmla="*/ 916801 h 2011680"/>
              <a:gd name="connsiteX31" fmla="*/ 1815946 w 2011680"/>
              <a:gd name="connsiteY31" fmla="*/ 866404 h 2011680"/>
              <a:gd name="connsiteX32" fmla="*/ 1171695 w 2011680"/>
              <a:gd name="connsiteY32" fmla="*/ 205841 h 2011680"/>
              <a:gd name="connsiteX33" fmla="*/ 1005840 w 2011680"/>
              <a:gd name="connsiteY33" fmla="*/ 0 h 2011680"/>
              <a:gd name="connsiteX34" fmla="*/ 2011680 w 2011680"/>
              <a:gd name="connsiteY34" fmla="*/ 1005840 h 2011680"/>
              <a:gd name="connsiteX35" fmla="*/ 1005840 w 2011680"/>
              <a:gd name="connsiteY35" fmla="*/ 2011680 h 2011680"/>
              <a:gd name="connsiteX36" fmla="*/ 0 w 2011680"/>
              <a:gd name="connsiteY36" fmla="*/ 1005840 h 2011680"/>
              <a:gd name="connsiteX37" fmla="*/ 1005840 w 2011680"/>
              <a:gd name="connsiteY37" fmla="*/ 0 h 2011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011680" h="2011680">
                <a:moveTo>
                  <a:pt x="1005840" y="816827"/>
                </a:moveTo>
                <a:cubicBezTo>
                  <a:pt x="1106842" y="816827"/>
                  <a:pt x="1188720" y="898705"/>
                  <a:pt x="1188720" y="999707"/>
                </a:cubicBezTo>
                <a:cubicBezTo>
                  <a:pt x="1188720" y="1100709"/>
                  <a:pt x="1106842" y="1182587"/>
                  <a:pt x="1005840" y="1182587"/>
                </a:cubicBezTo>
                <a:cubicBezTo>
                  <a:pt x="904838" y="1182587"/>
                  <a:pt x="822960" y="1100709"/>
                  <a:pt x="822960" y="999707"/>
                </a:cubicBezTo>
                <a:cubicBezTo>
                  <a:pt x="822960" y="898705"/>
                  <a:pt x="904838" y="816827"/>
                  <a:pt x="1005840" y="816827"/>
                </a:cubicBezTo>
                <a:close/>
                <a:moveTo>
                  <a:pt x="1091559" y="193610"/>
                </a:moveTo>
                <a:lnTo>
                  <a:pt x="1097280" y="222126"/>
                </a:lnTo>
                <a:cubicBezTo>
                  <a:pt x="1097280" y="272942"/>
                  <a:pt x="1056341" y="314136"/>
                  <a:pt x="1005840" y="314136"/>
                </a:cubicBezTo>
                <a:cubicBezTo>
                  <a:pt x="955339" y="314136"/>
                  <a:pt x="914400" y="272942"/>
                  <a:pt x="914400" y="222126"/>
                </a:cubicBezTo>
                <a:lnTo>
                  <a:pt x="919494" y="196740"/>
                </a:lnTo>
                <a:lnTo>
                  <a:pt x="860163" y="201975"/>
                </a:lnTo>
                <a:cubicBezTo>
                  <a:pt x="529179" y="261097"/>
                  <a:pt x="266746" y="518093"/>
                  <a:pt x="199600" y="846226"/>
                </a:cubicBezTo>
                <a:lnTo>
                  <a:pt x="188815" y="916890"/>
                </a:lnTo>
                <a:lnTo>
                  <a:pt x="200083" y="914601"/>
                </a:lnTo>
                <a:cubicBezTo>
                  <a:pt x="250584" y="914601"/>
                  <a:pt x="291523" y="955795"/>
                  <a:pt x="291523" y="1006611"/>
                </a:cubicBezTo>
                <a:cubicBezTo>
                  <a:pt x="291523" y="1057427"/>
                  <a:pt x="250584" y="1098621"/>
                  <a:pt x="200083" y="1098621"/>
                </a:cubicBezTo>
                <a:lnTo>
                  <a:pt x="187117" y="1095987"/>
                </a:lnTo>
                <a:lnTo>
                  <a:pt x="187129" y="1096224"/>
                </a:lnTo>
                <a:cubicBezTo>
                  <a:pt x="224005" y="1459333"/>
                  <a:pt x="496940" y="1752658"/>
                  <a:pt x="850052" y="1820316"/>
                </a:cubicBezTo>
                <a:lnTo>
                  <a:pt x="918335" y="1830080"/>
                </a:lnTo>
                <a:lnTo>
                  <a:pt x="917894" y="1827884"/>
                </a:lnTo>
                <a:cubicBezTo>
                  <a:pt x="917894" y="1777068"/>
                  <a:pt x="958833" y="1735874"/>
                  <a:pt x="1009334" y="1735874"/>
                </a:cubicBezTo>
                <a:cubicBezTo>
                  <a:pt x="1059835" y="1735874"/>
                  <a:pt x="1100774" y="1777068"/>
                  <a:pt x="1100774" y="1827884"/>
                </a:cubicBezTo>
                <a:lnTo>
                  <a:pt x="1100540" y="1829051"/>
                </a:lnTo>
                <a:lnTo>
                  <a:pt x="1161628" y="1820316"/>
                </a:lnTo>
                <a:cubicBezTo>
                  <a:pt x="1514740" y="1752658"/>
                  <a:pt x="1787675" y="1459333"/>
                  <a:pt x="1824551" y="1096224"/>
                </a:cubicBezTo>
                <a:lnTo>
                  <a:pt x="1824663" y="1094011"/>
                </a:lnTo>
                <a:lnTo>
                  <a:pt x="1805767" y="1097850"/>
                </a:lnTo>
                <a:cubicBezTo>
                  <a:pt x="1755266" y="1097850"/>
                  <a:pt x="1714327" y="1056656"/>
                  <a:pt x="1714327" y="1005840"/>
                </a:cubicBezTo>
                <a:cubicBezTo>
                  <a:pt x="1714327" y="955024"/>
                  <a:pt x="1755266" y="913830"/>
                  <a:pt x="1805767" y="913830"/>
                </a:cubicBezTo>
                <a:lnTo>
                  <a:pt x="1820393" y="916801"/>
                </a:lnTo>
                <a:lnTo>
                  <a:pt x="1815946" y="866404"/>
                </a:lnTo>
                <a:cubicBezTo>
                  <a:pt x="1756824" y="535420"/>
                  <a:pt x="1499828" y="272986"/>
                  <a:pt x="1171695" y="205841"/>
                </a:cubicBezTo>
                <a:close/>
                <a:moveTo>
                  <a:pt x="1005840" y="0"/>
                </a:moveTo>
                <a:cubicBezTo>
                  <a:pt x="1561350" y="0"/>
                  <a:pt x="2011680" y="450330"/>
                  <a:pt x="2011680" y="1005840"/>
                </a:cubicBezTo>
                <a:cubicBezTo>
                  <a:pt x="2011680" y="1561350"/>
                  <a:pt x="1561350" y="2011680"/>
                  <a:pt x="1005840" y="2011680"/>
                </a:cubicBezTo>
                <a:cubicBezTo>
                  <a:pt x="450330" y="2011680"/>
                  <a:pt x="0" y="1561350"/>
                  <a:pt x="0" y="1005840"/>
                </a:cubicBezTo>
                <a:cubicBezTo>
                  <a:pt x="0" y="450330"/>
                  <a:pt x="450330" y="0"/>
                  <a:pt x="1005840" y="0"/>
                </a:cubicBezTo>
                <a:close/>
              </a:path>
            </a:pathLst>
          </a:custGeom>
          <a:solidFill>
            <a:srgbClr val="1C196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774133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43200000">
                                      <p:cBhvr>
                                        <p:cTn id="6" dur="20000" fill="hold"/>
                                        <p:tgtEl>
                                          <p:spTgt spid="22"/>
                                        </p:tgtEl>
                                        <p:attrNameLst>
                                          <p:attrName>r</p:attrName>
                                        </p:attrNameLst>
                                      </p:cBhvr>
                                    </p:animRot>
                                  </p:childTnLst>
                                </p:cTn>
                              </p:par>
                              <p:par>
                                <p:cTn id="7" presetID="8" presetClass="emph" presetSubtype="0" fill="hold" nodeType="withEffect">
                                  <p:stCondLst>
                                    <p:cond delay="0"/>
                                  </p:stCondLst>
                                  <p:childTnLst>
                                    <p:animRot by="21600000">
                                      <p:cBhvr>
                                        <p:cTn id="8" dur="20000" fill="hold"/>
                                        <p:tgtEl>
                                          <p:spTgt spid="25"/>
                                        </p:tgtEl>
                                        <p:attrNameLst>
                                          <p:attrName>r</p:attrName>
                                        </p:attrNameLst>
                                      </p:cBhvr>
                                    </p:animRot>
                                  </p:childTnLst>
                                </p:cTn>
                              </p:par>
                            </p:childTnLst>
                          </p:cTn>
                        </p:par>
                        <p:par>
                          <p:cTn id="9" fill="hold">
                            <p:stCondLst>
                              <p:cond delay="20000"/>
                            </p:stCondLst>
                            <p:childTnLst>
                              <p:par>
                                <p:cTn id="10" presetID="8" presetClass="emph" presetSubtype="0" fill="hold" nodeType="afterEffect">
                                  <p:stCondLst>
                                    <p:cond delay="0"/>
                                  </p:stCondLst>
                                  <p:childTnLst>
                                    <p:animRot by="43200000">
                                      <p:cBhvr>
                                        <p:cTn id="11" dur="20000" fill="hold"/>
                                        <p:tgtEl>
                                          <p:spTgt spid="22"/>
                                        </p:tgtEl>
                                        <p:attrNameLst>
                                          <p:attrName>r</p:attrName>
                                        </p:attrNameLst>
                                      </p:cBhvr>
                                    </p:animRot>
                                  </p:childTnLst>
                                </p:cTn>
                              </p:par>
                              <p:par>
                                <p:cTn id="12" presetID="8" presetClass="emph" presetSubtype="0" fill="hold" nodeType="withEffect">
                                  <p:stCondLst>
                                    <p:cond delay="0"/>
                                  </p:stCondLst>
                                  <p:childTnLst>
                                    <p:animRot by="21600000">
                                      <p:cBhvr>
                                        <p:cTn id="13" dur="20000" fill="hold"/>
                                        <p:tgtEl>
                                          <p:spTgt spid="25"/>
                                        </p:tgtEl>
                                        <p:attrNameLst>
                                          <p:attrName>r</p:attrName>
                                        </p:attrNameLst>
                                      </p:cBhvr>
                                    </p:animRot>
                                  </p:childTnLst>
                                </p:cTn>
                              </p:par>
                            </p:childTnLst>
                          </p:cTn>
                        </p:par>
                        <p:par>
                          <p:cTn id="14" fill="hold">
                            <p:stCondLst>
                              <p:cond delay="40000"/>
                            </p:stCondLst>
                            <p:childTnLst>
                              <p:par>
                                <p:cTn id="15" presetID="8" presetClass="emph" presetSubtype="0" fill="hold" nodeType="afterEffect">
                                  <p:stCondLst>
                                    <p:cond delay="0"/>
                                  </p:stCondLst>
                                  <p:childTnLst>
                                    <p:animRot by="43200000">
                                      <p:cBhvr>
                                        <p:cTn id="16" dur="20000" fill="hold"/>
                                        <p:tgtEl>
                                          <p:spTgt spid="22"/>
                                        </p:tgtEl>
                                        <p:attrNameLst>
                                          <p:attrName>r</p:attrName>
                                        </p:attrNameLst>
                                      </p:cBhvr>
                                    </p:animRot>
                                  </p:childTnLst>
                                </p:cTn>
                              </p:par>
                              <p:par>
                                <p:cTn id="17" presetID="8" presetClass="emph" presetSubtype="0" fill="hold" nodeType="withEffect">
                                  <p:stCondLst>
                                    <p:cond delay="0"/>
                                  </p:stCondLst>
                                  <p:childTnLst>
                                    <p:animRot by="21600000">
                                      <p:cBhvr>
                                        <p:cTn id="18" dur="20000" fill="hold"/>
                                        <p:tgtEl>
                                          <p:spTgt spid="25"/>
                                        </p:tgtEl>
                                        <p:attrNameLst>
                                          <p:attrName>r</p:attrName>
                                        </p:attrNameLst>
                                      </p:cBhvr>
                                    </p:animRot>
                                  </p:childTnLst>
                                </p:cTn>
                              </p:par>
                            </p:childTnLst>
                          </p:cTn>
                        </p:par>
                        <p:par>
                          <p:cTn id="19" fill="hold">
                            <p:stCondLst>
                              <p:cond delay="60000"/>
                            </p:stCondLst>
                            <p:childTnLst>
                              <p:par>
                                <p:cTn id="20" presetID="8" presetClass="emph" presetSubtype="0" fill="hold" nodeType="afterEffect">
                                  <p:stCondLst>
                                    <p:cond delay="0"/>
                                  </p:stCondLst>
                                  <p:childTnLst>
                                    <p:animRot by="43200000">
                                      <p:cBhvr>
                                        <p:cTn id="21" dur="20000" fill="hold"/>
                                        <p:tgtEl>
                                          <p:spTgt spid="22"/>
                                        </p:tgtEl>
                                        <p:attrNameLst>
                                          <p:attrName>r</p:attrName>
                                        </p:attrNameLst>
                                      </p:cBhvr>
                                    </p:animRot>
                                  </p:childTnLst>
                                </p:cTn>
                              </p:par>
                              <p:par>
                                <p:cTn id="22" presetID="8" presetClass="emph" presetSubtype="0" fill="hold" nodeType="withEffect">
                                  <p:stCondLst>
                                    <p:cond delay="0"/>
                                  </p:stCondLst>
                                  <p:childTnLst>
                                    <p:animRot by="21600000">
                                      <p:cBhvr>
                                        <p:cTn id="23" dur="20000" fill="hold"/>
                                        <p:tgtEl>
                                          <p:spTgt spid="25"/>
                                        </p:tgtEl>
                                        <p:attrNameLst>
                                          <p:attrName>r</p:attrName>
                                        </p:attrNameLst>
                                      </p:cBhvr>
                                    </p:animRot>
                                  </p:childTnLst>
                                </p:cTn>
                              </p:par>
                            </p:childTnLst>
                          </p:cTn>
                        </p:par>
                        <p:par>
                          <p:cTn id="24" fill="hold">
                            <p:stCondLst>
                              <p:cond delay="80000"/>
                            </p:stCondLst>
                            <p:childTnLst>
                              <p:par>
                                <p:cTn id="25" presetID="8" presetClass="emph" presetSubtype="0" fill="hold" nodeType="afterEffect">
                                  <p:stCondLst>
                                    <p:cond delay="0"/>
                                  </p:stCondLst>
                                  <p:childTnLst>
                                    <p:animRot by="43200000">
                                      <p:cBhvr>
                                        <p:cTn id="26" dur="20000" fill="hold"/>
                                        <p:tgtEl>
                                          <p:spTgt spid="22"/>
                                        </p:tgtEl>
                                        <p:attrNameLst>
                                          <p:attrName>r</p:attrName>
                                        </p:attrNameLst>
                                      </p:cBhvr>
                                    </p:animRot>
                                  </p:childTnLst>
                                </p:cTn>
                              </p:par>
                              <p:par>
                                <p:cTn id="27" presetID="8" presetClass="emph" presetSubtype="0" fill="hold" nodeType="withEffect">
                                  <p:stCondLst>
                                    <p:cond delay="0"/>
                                  </p:stCondLst>
                                  <p:childTnLst>
                                    <p:animRot by="21600000">
                                      <p:cBhvr>
                                        <p:cTn id="28" dur="20000" fill="hold"/>
                                        <p:tgtEl>
                                          <p:spTgt spid="25"/>
                                        </p:tgtEl>
                                        <p:attrNameLst>
                                          <p:attrName>r</p:attrName>
                                        </p:attrNameLst>
                                      </p:cBhvr>
                                    </p:animRot>
                                  </p:childTnLst>
                                </p:cTn>
                              </p:par>
                            </p:childTnLst>
                          </p:cTn>
                        </p:par>
                        <p:par>
                          <p:cTn id="29" fill="hold">
                            <p:stCondLst>
                              <p:cond delay="100000"/>
                            </p:stCondLst>
                            <p:childTnLst>
                              <p:par>
                                <p:cTn id="30" presetID="8" presetClass="emph" presetSubtype="0" fill="hold" nodeType="afterEffect">
                                  <p:stCondLst>
                                    <p:cond delay="0"/>
                                  </p:stCondLst>
                                  <p:childTnLst>
                                    <p:animRot by="43200000">
                                      <p:cBhvr>
                                        <p:cTn id="31" dur="20000" fill="hold"/>
                                        <p:tgtEl>
                                          <p:spTgt spid="22"/>
                                        </p:tgtEl>
                                        <p:attrNameLst>
                                          <p:attrName>r</p:attrName>
                                        </p:attrNameLst>
                                      </p:cBhvr>
                                    </p:animRot>
                                  </p:childTnLst>
                                </p:cTn>
                              </p:par>
                              <p:par>
                                <p:cTn id="32" presetID="8" presetClass="emph" presetSubtype="0" fill="hold" nodeType="withEffect">
                                  <p:stCondLst>
                                    <p:cond delay="0"/>
                                  </p:stCondLst>
                                  <p:childTnLst>
                                    <p:animRot by="21600000">
                                      <p:cBhvr>
                                        <p:cTn id="33" dur="20000" fill="hold"/>
                                        <p:tgtEl>
                                          <p:spTgt spid="25"/>
                                        </p:tgtEl>
                                        <p:attrNameLst>
                                          <p:attrName>r</p:attrName>
                                        </p:attrNameLst>
                                      </p:cBhvr>
                                    </p:animRot>
                                  </p:childTnLst>
                                </p:cTn>
                              </p:par>
                            </p:childTnLst>
                          </p:cTn>
                        </p:par>
                        <p:par>
                          <p:cTn id="34" fill="hold">
                            <p:stCondLst>
                              <p:cond delay="120000"/>
                            </p:stCondLst>
                            <p:childTnLst>
                              <p:par>
                                <p:cTn id="35" presetID="8" presetClass="emph" presetSubtype="0" fill="hold" nodeType="afterEffect">
                                  <p:stCondLst>
                                    <p:cond delay="0"/>
                                  </p:stCondLst>
                                  <p:childTnLst>
                                    <p:animRot by="43200000">
                                      <p:cBhvr>
                                        <p:cTn id="36" dur="20000" fill="hold"/>
                                        <p:tgtEl>
                                          <p:spTgt spid="22"/>
                                        </p:tgtEl>
                                        <p:attrNameLst>
                                          <p:attrName>r</p:attrName>
                                        </p:attrNameLst>
                                      </p:cBhvr>
                                    </p:animRot>
                                  </p:childTnLst>
                                </p:cTn>
                              </p:par>
                              <p:par>
                                <p:cTn id="37" presetID="8" presetClass="emph" presetSubtype="0" fill="hold" nodeType="withEffect">
                                  <p:stCondLst>
                                    <p:cond delay="0"/>
                                  </p:stCondLst>
                                  <p:childTnLst>
                                    <p:animRot by="21600000">
                                      <p:cBhvr>
                                        <p:cTn id="38" dur="20000" fill="hold"/>
                                        <p:tgtEl>
                                          <p:spTgt spid="25"/>
                                        </p:tgtEl>
                                        <p:attrNameLst>
                                          <p:attrName>r</p:attrName>
                                        </p:attrNameLst>
                                      </p:cBhvr>
                                    </p:animRot>
                                  </p:childTnLst>
                                </p:cTn>
                              </p:par>
                            </p:childTnLst>
                          </p:cTn>
                        </p:par>
                        <p:par>
                          <p:cTn id="39" fill="hold">
                            <p:stCondLst>
                              <p:cond delay="140000"/>
                            </p:stCondLst>
                            <p:childTnLst>
                              <p:par>
                                <p:cTn id="40" presetID="8" presetClass="emph" presetSubtype="0" fill="hold" nodeType="afterEffect">
                                  <p:stCondLst>
                                    <p:cond delay="0"/>
                                  </p:stCondLst>
                                  <p:childTnLst>
                                    <p:animRot by="43200000">
                                      <p:cBhvr>
                                        <p:cTn id="41" dur="20000" fill="hold"/>
                                        <p:tgtEl>
                                          <p:spTgt spid="22"/>
                                        </p:tgtEl>
                                        <p:attrNameLst>
                                          <p:attrName>r</p:attrName>
                                        </p:attrNameLst>
                                      </p:cBhvr>
                                    </p:animRot>
                                  </p:childTnLst>
                                </p:cTn>
                              </p:par>
                              <p:par>
                                <p:cTn id="42" presetID="8" presetClass="emph" presetSubtype="0" fill="hold" nodeType="withEffect">
                                  <p:stCondLst>
                                    <p:cond delay="0"/>
                                  </p:stCondLst>
                                  <p:childTnLst>
                                    <p:animRot by="21600000">
                                      <p:cBhvr>
                                        <p:cTn id="43" dur="20000" fill="hold"/>
                                        <p:tgtEl>
                                          <p:spTgt spid="2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Google Shape;585;p32">
            <a:extLst>
              <a:ext uri="{FF2B5EF4-FFF2-40B4-BE49-F238E27FC236}">
                <a16:creationId xmlns:a16="http://schemas.microsoft.com/office/drawing/2014/main" id="{2FA21AD7-EB23-DB4D-51E3-8E603E5D5108}"/>
              </a:ext>
            </a:extLst>
          </p:cNvPr>
          <p:cNvSpPr txBox="1">
            <a:spLocks noGrp="1"/>
          </p:cNvSpPr>
          <p:nvPr>
            <p:ph type="title"/>
          </p:nvPr>
        </p:nvSpPr>
        <p:spPr>
          <a:xfrm>
            <a:off x="352132" y="255954"/>
            <a:ext cx="2341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18A00"/>
                </a:solidFill>
              </a:rPr>
              <a:t>Plan</a:t>
            </a:r>
            <a:endParaRPr dirty="0">
              <a:solidFill>
                <a:srgbClr val="F18A00"/>
              </a:solidFill>
            </a:endParaRPr>
          </a:p>
        </p:txBody>
      </p:sp>
      <p:sp>
        <p:nvSpPr>
          <p:cNvPr id="35" name="Google Shape;587;p32">
            <a:extLst>
              <a:ext uri="{FF2B5EF4-FFF2-40B4-BE49-F238E27FC236}">
                <a16:creationId xmlns:a16="http://schemas.microsoft.com/office/drawing/2014/main" id="{E2708B83-F833-2EE0-945E-E083CD076B79}"/>
              </a:ext>
            </a:extLst>
          </p:cNvPr>
          <p:cNvSpPr txBox="1">
            <a:spLocks/>
          </p:cNvSpPr>
          <p:nvPr/>
        </p:nvSpPr>
        <p:spPr>
          <a:xfrm>
            <a:off x="5701687" y="1002719"/>
            <a:ext cx="2692389" cy="89334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Simulation manuelle </a:t>
            </a:r>
          </a:p>
          <a:p>
            <a:r>
              <a:rPr lang="fr-FR" sz="2500" dirty="0">
                <a:solidFill>
                  <a:srgbClr val="1C196D"/>
                </a:solidFill>
                <a:latin typeface="Bebas Neue" panose="020B0606020202050201" pitchFamily="34" charset="0"/>
              </a:rPr>
              <a:t>du modèle</a:t>
            </a:r>
          </a:p>
        </p:txBody>
      </p:sp>
      <p:sp>
        <p:nvSpPr>
          <p:cNvPr id="36" name="Google Shape;588;p32">
            <a:extLst>
              <a:ext uri="{FF2B5EF4-FFF2-40B4-BE49-F238E27FC236}">
                <a16:creationId xmlns:a16="http://schemas.microsoft.com/office/drawing/2014/main" id="{99C2776F-0D1B-7484-FF0B-B3B2D3282E68}"/>
              </a:ext>
            </a:extLst>
          </p:cNvPr>
          <p:cNvSpPr txBox="1">
            <a:spLocks/>
          </p:cNvSpPr>
          <p:nvPr/>
        </p:nvSpPr>
        <p:spPr>
          <a:xfrm>
            <a:off x="4992203" y="1156291"/>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02</a:t>
            </a:r>
          </a:p>
        </p:txBody>
      </p:sp>
      <p:sp>
        <p:nvSpPr>
          <p:cNvPr id="38" name="Google Shape;590;p32">
            <a:extLst>
              <a:ext uri="{FF2B5EF4-FFF2-40B4-BE49-F238E27FC236}">
                <a16:creationId xmlns:a16="http://schemas.microsoft.com/office/drawing/2014/main" id="{C917D55E-0A46-6B96-B8D5-A71716E22221}"/>
              </a:ext>
            </a:extLst>
          </p:cNvPr>
          <p:cNvSpPr txBox="1">
            <a:spLocks/>
          </p:cNvSpPr>
          <p:nvPr/>
        </p:nvSpPr>
        <p:spPr>
          <a:xfrm>
            <a:off x="849350" y="2387009"/>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03</a:t>
            </a:r>
          </a:p>
        </p:txBody>
      </p:sp>
      <p:sp>
        <p:nvSpPr>
          <p:cNvPr id="40" name="Google Shape;592;p32">
            <a:extLst>
              <a:ext uri="{FF2B5EF4-FFF2-40B4-BE49-F238E27FC236}">
                <a16:creationId xmlns:a16="http://schemas.microsoft.com/office/drawing/2014/main" id="{DE0FFEE2-BA0F-022D-9BF5-AC3C12EE9463}"/>
              </a:ext>
            </a:extLst>
          </p:cNvPr>
          <p:cNvSpPr txBox="1">
            <a:spLocks/>
          </p:cNvSpPr>
          <p:nvPr/>
        </p:nvSpPr>
        <p:spPr>
          <a:xfrm>
            <a:off x="5701687" y="2260093"/>
            <a:ext cx="2916530" cy="53879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Répartition des </a:t>
            </a:r>
            <a:r>
              <a:rPr lang="fr-FR" sz="2500" dirty="0" err="1">
                <a:solidFill>
                  <a:srgbClr val="1C196D"/>
                </a:solidFill>
                <a:latin typeface="Bebas Neue" panose="020B0606020202050201" pitchFamily="34" charset="0"/>
              </a:rPr>
              <a:t>backlogs</a:t>
            </a:r>
            <a:r>
              <a:rPr lang="fr-FR" sz="2500" dirty="0">
                <a:solidFill>
                  <a:srgbClr val="1C196D"/>
                </a:solidFill>
                <a:latin typeface="Bebas Neue" panose="020B0606020202050201" pitchFamily="34" charset="0"/>
              </a:rPr>
              <a:t> </a:t>
            </a:r>
          </a:p>
          <a:p>
            <a:r>
              <a:rPr lang="fr-FR" sz="2500" dirty="0">
                <a:solidFill>
                  <a:srgbClr val="1C196D"/>
                </a:solidFill>
                <a:latin typeface="Bebas Neue" panose="020B0606020202050201" pitchFamily="34" charset="0"/>
              </a:rPr>
              <a:t>de sprints</a:t>
            </a:r>
          </a:p>
        </p:txBody>
      </p:sp>
      <p:sp>
        <p:nvSpPr>
          <p:cNvPr id="41" name="Google Shape;593;p32">
            <a:extLst>
              <a:ext uri="{FF2B5EF4-FFF2-40B4-BE49-F238E27FC236}">
                <a16:creationId xmlns:a16="http://schemas.microsoft.com/office/drawing/2014/main" id="{E0492426-3560-DEA9-EC00-EAF739A751BF}"/>
              </a:ext>
            </a:extLst>
          </p:cNvPr>
          <p:cNvSpPr txBox="1">
            <a:spLocks/>
          </p:cNvSpPr>
          <p:nvPr/>
        </p:nvSpPr>
        <p:spPr>
          <a:xfrm>
            <a:off x="4992203" y="2384123"/>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04</a:t>
            </a:r>
          </a:p>
        </p:txBody>
      </p:sp>
      <p:sp>
        <p:nvSpPr>
          <p:cNvPr id="43" name="Google Shape;595;p32">
            <a:extLst>
              <a:ext uri="{FF2B5EF4-FFF2-40B4-BE49-F238E27FC236}">
                <a16:creationId xmlns:a16="http://schemas.microsoft.com/office/drawing/2014/main" id="{06AE4880-B82F-BF0F-7208-4418EFEE2C37}"/>
              </a:ext>
            </a:extLst>
          </p:cNvPr>
          <p:cNvSpPr txBox="1">
            <a:spLocks/>
          </p:cNvSpPr>
          <p:nvPr/>
        </p:nvSpPr>
        <p:spPr>
          <a:xfrm>
            <a:off x="1484150" y="3535814"/>
            <a:ext cx="2855934" cy="79428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Présentation du premier </a:t>
            </a:r>
          </a:p>
          <a:p>
            <a:r>
              <a:rPr lang="fr-FR" sz="2500" dirty="0">
                <a:solidFill>
                  <a:srgbClr val="1C196D"/>
                </a:solidFill>
                <a:latin typeface="Bebas Neue" panose="020B0606020202050201" pitchFamily="34" charset="0"/>
              </a:rPr>
              <a:t>sprint</a:t>
            </a:r>
          </a:p>
        </p:txBody>
      </p:sp>
      <p:sp>
        <p:nvSpPr>
          <p:cNvPr id="44" name="Google Shape;596;p32">
            <a:extLst>
              <a:ext uri="{FF2B5EF4-FFF2-40B4-BE49-F238E27FC236}">
                <a16:creationId xmlns:a16="http://schemas.microsoft.com/office/drawing/2014/main" id="{7A3BA0ED-3E70-FC58-C4F4-3FFC3AB1F6FA}"/>
              </a:ext>
            </a:extLst>
          </p:cNvPr>
          <p:cNvSpPr txBox="1">
            <a:spLocks/>
          </p:cNvSpPr>
          <p:nvPr/>
        </p:nvSpPr>
        <p:spPr>
          <a:xfrm>
            <a:off x="849350" y="3740936"/>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05</a:t>
            </a:r>
          </a:p>
        </p:txBody>
      </p:sp>
      <p:sp>
        <p:nvSpPr>
          <p:cNvPr id="45" name="Google Shape;597;p32">
            <a:extLst>
              <a:ext uri="{FF2B5EF4-FFF2-40B4-BE49-F238E27FC236}">
                <a16:creationId xmlns:a16="http://schemas.microsoft.com/office/drawing/2014/main" id="{AE10ED7F-168F-7ADC-6883-DB8B16D0CD8F}"/>
              </a:ext>
            </a:extLst>
          </p:cNvPr>
          <p:cNvSpPr txBox="1">
            <a:spLocks/>
          </p:cNvSpPr>
          <p:nvPr/>
        </p:nvSpPr>
        <p:spPr>
          <a:xfrm>
            <a:off x="1484150" y="2203502"/>
            <a:ext cx="2374990" cy="88052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err="1">
                <a:solidFill>
                  <a:srgbClr val="1C196D"/>
                </a:solidFill>
                <a:latin typeface="Bebas Neue" panose="020B0606020202050201" pitchFamily="34" charset="0"/>
              </a:rPr>
              <a:t>Backlog</a:t>
            </a:r>
            <a:r>
              <a:rPr lang="fr-FR" sz="2500" dirty="0">
                <a:solidFill>
                  <a:srgbClr val="1C196D"/>
                </a:solidFill>
                <a:latin typeface="Bebas Neue" panose="020B0606020202050201" pitchFamily="34" charset="0"/>
              </a:rPr>
              <a:t> produit </a:t>
            </a:r>
          </a:p>
          <a:p>
            <a:r>
              <a:rPr lang="fr-FR" sz="2500" dirty="0">
                <a:solidFill>
                  <a:srgbClr val="1C196D"/>
                </a:solidFill>
                <a:latin typeface="Bebas Neue" panose="020B0606020202050201" pitchFamily="34" charset="0"/>
              </a:rPr>
              <a:t>(Priorisé / Estimé)</a:t>
            </a:r>
          </a:p>
        </p:txBody>
      </p:sp>
      <p:sp>
        <p:nvSpPr>
          <p:cNvPr id="48" name="Google Shape;587;p32">
            <a:extLst>
              <a:ext uri="{FF2B5EF4-FFF2-40B4-BE49-F238E27FC236}">
                <a16:creationId xmlns:a16="http://schemas.microsoft.com/office/drawing/2014/main" id="{C3045CE7-F070-5451-7566-33EB3DD03E33}"/>
              </a:ext>
            </a:extLst>
          </p:cNvPr>
          <p:cNvSpPr txBox="1">
            <a:spLocks/>
          </p:cNvSpPr>
          <p:nvPr/>
        </p:nvSpPr>
        <p:spPr>
          <a:xfrm>
            <a:off x="1484150" y="1147074"/>
            <a:ext cx="2692389" cy="60463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76D"/>
                </a:solidFill>
                <a:latin typeface="Bebas Neue" panose="020B0606020202050201" pitchFamily="34" charset="0"/>
              </a:rPr>
              <a:t>Introduction</a:t>
            </a:r>
          </a:p>
        </p:txBody>
      </p:sp>
      <p:sp>
        <p:nvSpPr>
          <p:cNvPr id="49" name="Google Shape;588;p32">
            <a:extLst>
              <a:ext uri="{FF2B5EF4-FFF2-40B4-BE49-F238E27FC236}">
                <a16:creationId xmlns:a16="http://schemas.microsoft.com/office/drawing/2014/main" id="{6F129B4D-2E74-8C25-DCB6-3E7F5A640B51}"/>
              </a:ext>
            </a:extLst>
          </p:cNvPr>
          <p:cNvSpPr txBox="1">
            <a:spLocks/>
          </p:cNvSpPr>
          <p:nvPr/>
        </p:nvSpPr>
        <p:spPr>
          <a:xfrm>
            <a:off x="849350" y="1156291"/>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01</a:t>
            </a:r>
          </a:p>
        </p:txBody>
      </p:sp>
      <p:sp>
        <p:nvSpPr>
          <p:cNvPr id="50" name="Google Shape;595;p32">
            <a:extLst>
              <a:ext uri="{FF2B5EF4-FFF2-40B4-BE49-F238E27FC236}">
                <a16:creationId xmlns:a16="http://schemas.microsoft.com/office/drawing/2014/main" id="{1920D0FC-88A1-7359-2946-5E04004B8006}"/>
              </a:ext>
            </a:extLst>
          </p:cNvPr>
          <p:cNvSpPr txBox="1">
            <a:spLocks/>
          </p:cNvSpPr>
          <p:nvPr/>
        </p:nvSpPr>
        <p:spPr>
          <a:xfrm>
            <a:off x="5701687" y="3873542"/>
            <a:ext cx="2226872" cy="79428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Conclusion</a:t>
            </a:r>
          </a:p>
        </p:txBody>
      </p:sp>
      <p:sp>
        <p:nvSpPr>
          <p:cNvPr id="51" name="Google Shape;596;p32">
            <a:extLst>
              <a:ext uri="{FF2B5EF4-FFF2-40B4-BE49-F238E27FC236}">
                <a16:creationId xmlns:a16="http://schemas.microsoft.com/office/drawing/2014/main" id="{6FDB5F76-71B8-3522-586F-21D9B55E1BAD}"/>
              </a:ext>
            </a:extLst>
          </p:cNvPr>
          <p:cNvSpPr txBox="1">
            <a:spLocks/>
          </p:cNvSpPr>
          <p:nvPr/>
        </p:nvSpPr>
        <p:spPr>
          <a:xfrm>
            <a:off x="4992203" y="3873542"/>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06</a:t>
            </a:r>
          </a:p>
        </p:txBody>
      </p:sp>
      <p:sp>
        <p:nvSpPr>
          <p:cNvPr id="55" name="ZoneTexte 54">
            <a:extLst>
              <a:ext uri="{FF2B5EF4-FFF2-40B4-BE49-F238E27FC236}">
                <a16:creationId xmlns:a16="http://schemas.microsoft.com/office/drawing/2014/main" id="{FDA92D84-FB51-F95C-85D4-D51D20C2438D}"/>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2</a:t>
            </a:fld>
            <a:endParaRPr lang="fr-FR" dirty="0"/>
          </a:p>
        </p:txBody>
      </p:sp>
      <p:pic>
        <p:nvPicPr>
          <p:cNvPr id="2" name="Image 1">
            <a:extLst>
              <a:ext uri="{FF2B5EF4-FFF2-40B4-BE49-F238E27FC236}">
                <a16:creationId xmlns:a16="http://schemas.microsoft.com/office/drawing/2014/main" id="{A3B1EB87-112F-7425-FC68-209734455D65}"/>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extLst>
      <p:ext uri="{BB962C8B-B14F-4D97-AF65-F5344CB8AC3E}">
        <p14:creationId xmlns:p14="http://schemas.microsoft.com/office/powerpoint/2010/main" val="407976861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4"/>
          <p:cNvSpPr txBox="1">
            <a:spLocks noGrp="1"/>
          </p:cNvSpPr>
          <p:nvPr>
            <p:ph type="title"/>
          </p:nvPr>
        </p:nvSpPr>
        <p:spPr>
          <a:xfrm>
            <a:off x="1208363" y="1360487"/>
            <a:ext cx="3540900" cy="6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686" name="Google Shape;686;p34"/>
          <p:cNvSpPr txBox="1">
            <a:spLocks noGrp="1"/>
          </p:cNvSpPr>
          <p:nvPr>
            <p:ph type="subTitle" idx="1"/>
          </p:nvPr>
        </p:nvSpPr>
        <p:spPr>
          <a:xfrm>
            <a:off x="1208363" y="1917250"/>
            <a:ext cx="2773200" cy="51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propos du projet</a:t>
            </a:r>
            <a:endParaRPr dirty="0"/>
          </a:p>
        </p:txBody>
      </p:sp>
      <p:sp>
        <p:nvSpPr>
          <p:cNvPr id="687" name="Google Shape;687;p34"/>
          <p:cNvSpPr txBox="1">
            <a:spLocks noGrp="1"/>
          </p:cNvSpPr>
          <p:nvPr>
            <p:ph type="title" idx="2"/>
          </p:nvPr>
        </p:nvSpPr>
        <p:spPr>
          <a:xfrm>
            <a:off x="1208363" y="829475"/>
            <a:ext cx="1427700" cy="57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08500"/>
                </a:solidFill>
              </a:rPr>
              <a:t>01 -</a:t>
            </a:r>
            <a:endParaRPr dirty="0">
              <a:solidFill>
                <a:srgbClr val="F08500"/>
              </a:solidFill>
            </a:endParaRPr>
          </a:p>
        </p:txBody>
      </p:sp>
      <p:grpSp>
        <p:nvGrpSpPr>
          <p:cNvPr id="688" name="Google Shape;688;p34"/>
          <p:cNvGrpSpPr/>
          <p:nvPr/>
        </p:nvGrpSpPr>
        <p:grpSpPr>
          <a:xfrm>
            <a:off x="6693673" y="2299527"/>
            <a:ext cx="2087099" cy="1357535"/>
            <a:chOff x="410675" y="245525"/>
            <a:chExt cx="1425225" cy="927025"/>
          </a:xfrm>
        </p:grpSpPr>
        <p:sp>
          <p:nvSpPr>
            <p:cNvPr id="689" name="Google Shape;689;p34"/>
            <p:cNvSpPr/>
            <p:nvPr/>
          </p:nvSpPr>
          <p:spPr>
            <a:xfrm>
              <a:off x="410675" y="261525"/>
              <a:ext cx="1425225" cy="911025"/>
            </a:xfrm>
            <a:custGeom>
              <a:avLst/>
              <a:gdLst/>
              <a:ahLst/>
              <a:cxnLst/>
              <a:rect l="l" t="t" r="r" b="b"/>
              <a:pathLst>
                <a:path w="57009" h="36441" extrusionOk="0">
                  <a:moveTo>
                    <a:pt x="2207" y="1"/>
                  </a:moveTo>
                  <a:cubicBezTo>
                    <a:pt x="997" y="1"/>
                    <a:pt x="0" y="997"/>
                    <a:pt x="0" y="2207"/>
                  </a:cubicBezTo>
                  <a:lnTo>
                    <a:pt x="0" y="34234"/>
                  </a:lnTo>
                  <a:cubicBezTo>
                    <a:pt x="0" y="35444"/>
                    <a:pt x="997" y="36440"/>
                    <a:pt x="2207" y="36440"/>
                  </a:cubicBezTo>
                  <a:lnTo>
                    <a:pt x="54802" y="36440"/>
                  </a:lnTo>
                  <a:cubicBezTo>
                    <a:pt x="56012" y="36440"/>
                    <a:pt x="57008" y="35444"/>
                    <a:pt x="57008" y="34234"/>
                  </a:cubicBezTo>
                  <a:lnTo>
                    <a:pt x="57008" y="2207"/>
                  </a:lnTo>
                  <a:cubicBezTo>
                    <a:pt x="57008" y="997"/>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4"/>
            <p:cNvSpPr/>
            <p:nvPr/>
          </p:nvSpPr>
          <p:spPr>
            <a:xfrm>
              <a:off x="410675" y="245525"/>
              <a:ext cx="1425225" cy="909225"/>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4"/>
            <p:cNvSpPr/>
            <p:nvPr/>
          </p:nvSpPr>
          <p:spPr>
            <a:xfrm>
              <a:off x="460500" y="309575"/>
              <a:ext cx="90750" cy="79250"/>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4"/>
            <p:cNvSpPr/>
            <p:nvPr/>
          </p:nvSpPr>
          <p:spPr>
            <a:xfrm>
              <a:off x="577925" y="309575"/>
              <a:ext cx="92550" cy="79250"/>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4"/>
            <p:cNvSpPr/>
            <p:nvPr/>
          </p:nvSpPr>
          <p:spPr>
            <a:xfrm>
              <a:off x="698925" y="309575"/>
              <a:ext cx="90750" cy="79250"/>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4"/>
            <p:cNvSpPr/>
            <p:nvPr/>
          </p:nvSpPr>
          <p:spPr>
            <a:xfrm>
              <a:off x="476500" y="571125"/>
              <a:ext cx="473325" cy="431050"/>
            </a:xfrm>
            <a:custGeom>
              <a:avLst/>
              <a:gdLst/>
              <a:ahLst/>
              <a:cxnLst/>
              <a:rect l="l" t="t" r="r" b="b"/>
              <a:pathLst>
                <a:path w="18933" h="17242" extrusionOk="0">
                  <a:moveTo>
                    <a:pt x="9466" y="1"/>
                  </a:moveTo>
                  <a:cubicBezTo>
                    <a:pt x="7260" y="1"/>
                    <a:pt x="5054" y="855"/>
                    <a:pt x="3346" y="2563"/>
                  </a:cubicBezTo>
                  <a:cubicBezTo>
                    <a:pt x="1" y="5908"/>
                    <a:pt x="1" y="11388"/>
                    <a:pt x="3346" y="14733"/>
                  </a:cubicBezTo>
                  <a:cubicBezTo>
                    <a:pt x="5054" y="16405"/>
                    <a:pt x="7260" y="17242"/>
                    <a:pt x="9466" y="17242"/>
                  </a:cubicBezTo>
                  <a:cubicBezTo>
                    <a:pt x="11673" y="17242"/>
                    <a:pt x="13879" y="16405"/>
                    <a:pt x="15587" y="14733"/>
                  </a:cubicBezTo>
                  <a:cubicBezTo>
                    <a:pt x="18932" y="11388"/>
                    <a:pt x="18932" y="5908"/>
                    <a:pt x="15587" y="2563"/>
                  </a:cubicBezTo>
                  <a:cubicBezTo>
                    <a:pt x="13879" y="855"/>
                    <a:pt x="11673" y="1"/>
                    <a:pt x="9466" y="1"/>
                  </a:cubicBezTo>
                  <a:close/>
                </a:path>
              </a:pathLst>
            </a:custGeom>
            <a:solidFill>
              <a:srgbClr val="ED4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4"/>
            <p:cNvSpPr/>
            <p:nvPr/>
          </p:nvSpPr>
          <p:spPr>
            <a:xfrm>
              <a:off x="638425" y="686075"/>
              <a:ext cx="188625" cy="209625"/>
            </a:xfrm>
            <a:custGeom>
              <a:avLst/>
              <a:gdLst/>
              <a:ahLst/>
              <a:cxnLst/>
              <a:rect l="l" t="t" r="r" b="b"/>
              <a:pathLst>
                <a:path w="7545" h="8385" extrusionOk="0">
                  <a:moveTo>
                    <a:pt x="740" y="1"/>
                  </a:moveTo>
                  <a:cubicBezTo>
                    <a:pt x="331" y="1"/>
                    <a:pt x="0" y="323"/>
                    <a:pt x="0" y="812"/>
                  </a:cubicBezTo>
                  <a:lnTo>
                    <a:pt x="0" y="7644"/>
                  </a:lnTo>
                  <a:cubicBezTo>
                    <a:pt x="0" y="8076"/>
                    <a:pt x="328" y="8385"/>
                    <a:pt x="734" y="8385"/>
                  </a:cubicBezTo>
                  <a:cubicBezTo>
                    <a:pt x="864" y="8385"/>
                    <a:pt x="1001" y="8353"/>
                    <a:pt x="1139" y="8285"/>
                  </a:cubicBezTo>
                  <a:lnTo>
                    <a:pt x="7046" y="4868"/>
                  </a:lnTo>
                  <a:cubicBezTo>
                    <a:pt x="7544" y="4512"/>
                    <a:pt x="7544" y="3801"/>
                    <a:pt x="6975" y="3516"/>
                  </a:cubicBezTo>
                  <a:lnTo>
                    <a:pt x="1139" y="100"/>
                  </a:lnTo>
                  <a:cubicBezTo>
                    <a:pt x="1004" y="32"/>
                    <a:pt x="868" y="1"/>
                    <a:pt x="740" y="1"/>
                  </a:cubicBez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4"/>
            <p:cNvSpPr/>
            <p:nvPr/>
          </p:nvSpPr>
          <p:spPr>
            <a:xfrm>
              <a:off x="1029850" y="638750"/>
              <a:ext cx="741975" cy="46275"/>
            </a:xfrm>
            <a:custGeom>
              <a:avLst/>
              <a:gdLst/>
              <a:ahLst/>
              <a:cxnLst/>
              <a:rect l="l" t="t" r="r" b="b"/>
              <a:pathLst>
                <a:path w="29679" h="1851" extrusionOk="0">
                  <a:moveTo>
                    <a:pt x="1" y="0"/>
                  </a:moveTo>
                  <a:lnTo>
                    <a:pt x="1" y="1851"/>
                  </a:lnTo>
                  <a:lnTo>
                    <a:pt x="29679" y="1851"/>
                  </a:lnTo>
                  <a:lnTo>
                    <a:pt x="29679"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4"/>
            <p:cNvSpPr/>
            <p:nvPr/>
          </p:nvSpPr>
          <p:spPr>
            <a:xfrm>
              <a:off x="1029850" y="768625"/>
              <a:ext cx="741975" cy="44500"/>
            </a:xfrm>
            <a:custGeom>
              <a:avLst/>
              <a:gdLst/>
              <a:ahLst/>
              <a:cxnLst/>
              <a:rect l="l" t="t" r="r" b="b"/>
              <a:pathLst>
                <a:path w="29679" h="1780" extrusionOk="0">
                  <a:moveTo>
                    <a:pt x="1" y="1"/>
                  </a:moveTo>
                  <a:lnTo>
                    <a:pt x="1" y="1780"/>
                  </a:lnTo>
                  <a:lnTo>
                    <a:pt x="29679" y="1780"/>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4"/>
            <p:cNvSpPr/>
            <p:nvPr/>
          </p:nvSpPr>
          <p:spPr>
            <a:xfrm>
              <a:off x="1029850" y="896725"/>
              <a:ext cx="741975" cy="46300"/>
            </a:xfrm>
            <a:custGeom>
              <a:avLst/>
              <a:gdLst/>
              <a:ahLst/>
              <a:cxnLst/>
              <a:rect l="l" t="t" r="r" b="b"/>
              <a:pathLst>
                <a:path w="29679" h="1852" extrusionOk="0">
                  <a:moveTo>
                    <a:pt x="1" y="1"/>
                  </a:moveTo>
                  <a:lnTo>
                    <a:pt x="1" y="1851"/>
                  </a:lnTo>
                  <a:lnTo>
                    <a:pt x="29679" y="1851"/>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881;p41">
            <a:extLst>
              <a:ext uri="{FF2B5EF4-FFF2-40B4-BE49-F238E27FC236}">
                <a16:creationId xmlns:a16="http://schemas.microsoft.com/office/drawing/2014/main" id="{FDD72D31-6234-7F52-0FFC-1FF9FE4BC398}"/>
              </a:ext>
            </a:extLst>
          </p:cNvPr>
          <p:cNvSpPr txBox="1">
            <a:spLocks/>
          </p:cNvSpPr>
          <p:nvPr/>
        </p:nvSpPr>
        <p:spPr>
          <a:xfrm>
            <a:off x="488071" y="2739027"/>
            <a:ext cx="4609754" cy="1717244"/>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lgn="ctr">
              <a:spcAft>
                <a:spcPts val="1600"/>
              </a:spcAft>
              <a:buClr>
                <a:schemeClr val="dk1"/>
              </a:buClr>
              <a:buSzPts val="1100"/>
              <a:buFont typeface="Arial"/>
              <a:buNone/>
            </a:pPr>
            <a:r>
              <a:rPr lang="en-US" dirty="0"/>
              <a:t>“</a:t>
            </a:r>
            <a:r>
              <a:rPr lang="fr-FR" dirty="0"/>
              <a:t>Si j'avais une heure pour résoudre un problème dont ma vie dépendait, je passerais les 55 premières minutes à chercher la meilleure question à me poser, et lorsque je l'aurais trouvée il me suffirait de 5 minutes pour y répondre’’</a:t>
            </a:r>
            <a:endParaRPr lang="en-US" dirty="0"/>
          </a:p>
        </p:txBody>
      </p:sp>
      <p:sp>
        <p:nvSpPr>
          <p:cNvPr id="5" name="Google Shape;882;p41">
            <a:extLst>
              <a:ext uri="{FF2B5EF4-FFF2-40B4-BE49-F238E27FC236}">
                <a16:creationId xmlns:a16="http://schemas.microsoft.com/office/drawing/2014/main" id="{BB263445-93F6-AB84-A635-503F87AF2FF3}"/>
              </a:ext>
            </a:extLst>
          </p:cNvPr>
          <p:cNvSpPr txBox="1">
            <a:spLocks/>
          </p:cNvSpPr>
          <p:nvPr/>
        </p:nvSpPr>
        <p:spPr>
          <a:xfrm>
            <a:off x="3003448" y="4020116"/>
            <a:ext cx="1599638" cy="4733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3000"/>
              <a:buFont typeface="Bebas Neue"/>
              <a:buNone/>
              <a:defRPr sz="3500" b="0" i="0" u="none" strike="noStrike" cap="none">
                <a:solidFill>
                  <a:schemeClr val="accent4"/>
                </a:solidFill>
                <a:latin typeface="Bebas Neue"/>
                <a:ea typeface="Bebas Neue"/>
                <a:cs typeface="Bebas Neue"/>
                <a:sym typeface="Bebas Neue"/>
              </a:defRPr>
            </a:lvl1pPr>
            <a:lvl2pPr marR="0" lvl="1"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9pPr>
          </a:lstStyle>
          <a:p>
            <a:pPr algn="ctr">
              <a:spcAft>
                <a:spcPts val="1600"/>
              </a:spcAft>
            </a:pPr>
            <a:r>
              <a:rPr lang="fr-FR" sz="1400" dirty="0">
                <a:solidFill>
                  <a:srgbClr val="F08500"/>
                </a:solidFill>
              </a:rPr>
              <a:t>—Albert Einstein— </a:t>
            </a:r>
          </a:p>
        </p:txBody>
      </p:sp>
      <p:grpSp>
        <p:nvGrpSpPr>
          <p:cNvPr id="6" name="Google Shape;883;p41">
            <a:extLst>
              <a:ext uri="{FF2B5EF4-FFF2-40B4-BE49-F238E27FC236}">
                <a16:creationId xmlns:a16="http://schemas.microsoft.com/office/drawing/2014/main" id="{74D6B6DB-249D-D22C-738F-723716E6CB40}"/>
              </a:ext>
            </a:extLst>
          </p:cNvPr>
          <p:cNvGrpSpPr/>
          <p:nvPr/>
        </p:nvGrpSpPr>
        <p:grpSpPr>
          <a:xfrm flipH="1">
            <a:off x="249795" y="3771187"/>
            <a:ext cx="652505" cy="1155918"/>
            <a:chOff x="6423857" y="1329918"/>
            <a:chExt cx="1922393" cy="3273532"/>
          </a:xfrm>
        </p:grpSpPr>
        <p:grpSp>
          <p:nvGrpSpPr>
            <p:cNvPr id="7" name="Google Shape;884;p41">
              <a:extLst>
                <a:ext uri="{FF2B5EF4-FFF2-40B4-BE49-F238E27FC236}">
                  <a16:creationId xmlns:a16="http://schemas.microsoft.com/office/drawing/2014/main" id="{20BEEAC8-D4B5-6B48-F15C-FCD6EEB0AC1C}"/>
                </a:ext>
              </a:extLst>
            </p:cNvPr>
            <p:cNvGrpSpPr/>
            <p:nvPr/>
          </p:nvGrpSpPr>
          <p:grpSpPr>
            <a:xfrm flipH="1">
              <a:off x="6551093" y="1329918"/>
              <a:ext cx="1795158" cy="3273532"/>
              <a:chOff x="4853385" y="2348975"/>
              <a:chExt cx="738566" cy="1346800"/>
            </a:xfrm>
          </p:grpSpPr>
          <p:sp>
            <p:nvSpPr>
              <p:cNvPr id="9" name="Google Shape;885;p41">
                <a:extLst>
                  <a:ext uri="{FF2B5EF4-FFF2-40B4-BE49-F238E27FC236}">
                    <a16:creationId xmlns:a16="http://schemas.microsoft.com/office/drawing/2014/main" id="{E5C921D6-EBE2-4C0B-C491-CB7532BCD089}"/>
                  </a:ext>
                </a:extLst>
              </p:cNvPr>
              <p:cNvSpPr/>
              <p:nvPr/>
            </p:nvSpPr>
            <p:spPr>
              <a:xfrm>
                <a:off x="5024450" y="2364250"/>
                <a:ext cx="152500" cy="237900"/>
              </a:xfrm>
              <a:custGeom>
                <a:avLst/>
                <a:gdLst/>
                <a:ahLst/>
                <a:cxnLst/>
                <a:rect l="l" t="t" r="r" b="b"/>
                <a:pathLst>
                  <a:path w="6100" h="9516" extrusionOk="0">
                    <a:moveTo>
                      <a:pt x="3444" y="1"/>
                    </a:moveTo>
                    <a:lnTo>
                      <a:pt x="584" y="1810"/>
                    </a:lnTo>
                    <a:cubicBezTo>
                      <a:pt x="438" y="4495"/>
                      <a:pt x="0" y="9515"/>
                      <a:pt x="0" y="9515"/>
                    </a:cubicBezTo>
                    <a:lnTo>
                      <a:pt x="6100" y="9515"/>
                    </a:lnTo>
                    <a:lnTo>
                      <a:pt x="5662" y="1139"/>
                    </a:lnTo>
                    <a:lnTo>
                      <a:pt x="34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6;p41">
                <a:extLst>
                  <a:ext uri="{FF2B5EF4-FFF2-40B4-BE49-F238E27FC236}">
                    <a16:creationId xmlns:a16="http://schemas.microsoft.com/office/drawing/2014/main" id="{699ABEDA-8945-A32E-86C0-C7A0311EDBB3}"/>
                  </a:ext>
                </a:extLst>
              </p:cNvPr>
              <p:cNvSpPr/>
              <p:nvPr/>
            </p:nvSpPr>
            <p:spPr>
              <a:xfrm>
                <a:off x="5126600" y="2566950"/>
                <a:ext cx="248825" cy="182275"/>
              </a:xfrm>
              <a:custGeom>
                <a:avLst/>
                <a:gdLst/>
                <a:ahLst/>
                <a:cxnLst/>
                <a:rect l="l" t="t" r="r" b="b"/>
                <a:pathLst>
                  <a:path w="9953" h="7291" extrusionOk="0">
                    <a:moveTo>
                      <a:pt x="1428" y="1"/>
                    </a:moveTo>
                    <a:cubicBezTo>
                      <a:pt x="1104" y="1"/>
                      <a:pt x="837" y="111"/>
                      <a:pt x="642" y="357"/>
                    </a:cubicBezTo>
                    <a:cubicBezTo>
                      <a:pt x="0" y="1174"/>
                      <a:pt x="1109" y="2516"/>
                      <a:pt x="2860" y="3830"/>
                    </a:cubicBezTo>
                    <a:cubicBezTo>
                      <a:pt x="4425" y="4977"/>
                      <a:pt x="8018" y="7290"/>
                      <a:pt x="9139" y="7290"/>
                    </a:cubicBezTo>
                    <a:cubicBezTo>
                      <a:pt x="9273" y="7290"/>
                      <a:pt x="9371" y="7257"/>
                      <a:pt x="9427" y="7186"/>
                    </a:cubicBezTo>
                    <a:cubicBezTo>
                      <a:pt x="9952" y="6485"/>
                      <a:pt x="6246" y="3012"/>
                      <a:pt x="4553" y="1641"/>
                    </a:cubicBezTo>
                    <a:cubicBezTo>
                      <a:pt x="3350" y="666"/>
                      <a:pt x="2221" y="1"/>
                      <a:pt x="1428"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87;p41">
                <a:extLst>
                  <a:ext uri="{FF2B5EF4-FFF2-40B4-BE49-F238E27FC236}">
                    <a16:creationId xmlns:a16="http://schemas.microsoft.com/office/drawing/2014/main" id="{7CE2AB3B-7DC0-0E22-09A3-954C751983B4}"/>
                  </a:ext>
                </a:extLst>
              </p:cNvPr>
              <p:cNvSpPr/>
              <p:nvPr/>
            </p:nvSpPr>
            <p:spPr>
              <a:xfrm>
                <a:off x="5187150" y="2573650"/>
                <a:ext cx="54025" cy="83950"/>
              </a:xfrm>
              <a:custGeom>
                <a:avLst/>
                <a:gdLst/>
                <a:ahLst/>
                <a:cxnLst/>
                <a:rect l="l" t="t" r="r" b="b"/>
                <a:pathLst>
                  <a:path w="2161" h="3358" extrusionOk="0">
                    <a:moveTo>
                      <a:pt x="205" y="1"/>
                    </a:moveTo>
                    <a:lnTo>
                      <a:pt x="0" y="526"/>
                    </a:lnTo>
                    <a:lnTo>
                      <a:pt x="730" y="3357"/>
                    </a:lnTo>
                    <a:lnTo>
                      <a:pt x="2160" y="1373"/>
                    </a:lnTo>
                    <a:cubicBezTo>
                      <a:pt x="1547" y="847"/>
                      <a:pt x="905" y="380"/>
                      <a:pt x="2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88;p41">
                <a:extLst>
                  <a:ext uri="{FF2B5EF4-FFF2-40B4-BE49-F238E27FC236}">
                    <a16:creationId xmlns:a16="http://schemas.microsoft.com/office/drawing/2014/main" id="{FBD42ADD-4EC7-3215-0C5D-B27CB31C5295}"/>
                  </a:ext>
                </a:extLst>
              </p:cNvPr>
              <p:cNvSpPr/>
              <p:nvPr/>
            </p:nvSpPr>
            <p:spPr>
              <a:xfrm>
                <a:off x="5133150" y="2937000"/>
                <a:ext cx="101450" cy="367775"/>
              </a:xfrm>
              <a:custGeom>
                <a:avLst/>
                <a:gdLst/>
                <a:ahLst/>
                <a:cxnLst/>
                <a:rect l="l" t="t" r="r" b="b"/>
                <a:pathLst>
                  <a:path w="4058" h="14711" extrusionOk="0">
                    <a:moveTo>
                      <a:pt x="2133" y="0"/>
                    </a:moveTo>
                    <a:cubicBezTo>
                      <a:pt x="686" y="0"/>
                      <a:pt x="117" y="2226"/>
                      <a:pt x="59" y="5050"/>
                    </a:cubicBezTo>
                    <a:cubicBezTo>
                      <a:pt x="1" y="7940"/>
                      <a:pt x="380" y="14652"/>
                      <a:pt x="1577" y="14711"/>
                    </a:cubicBezTo>
                    <a:cubicBezTo>
                      <a:pt x="1582" y="14711"/>
                      <a:pt x="1587" y="14711"/>
                      <a:pt x="1593" y="14711"/>
                    </a:cubicBezTo>
                    <a:cubicBezTo>
                      <a:pt x="2810" y="14711"/>
                      <a:pt x="3708" y="8073"/>
                      <a:pt x="3882" y="5196"/>
                    </a:cubicBezTo>
                    <a:cubicBezTo>
                      <a:pt x="4058" y="2336"/>
                      <a:pt x="3649" y="60"/>
                      <a:pt x="2190" y="1"/>
                    </a:cubicBezTo>
                    <a:cubicBezTo>
                      <a:pt x="2171" y="0"/>
                      <a:pt x="2152" y="0"/>
                      <a:pt x="213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89;p41">
                <a:extLst>
                  <a:ext uri="{FF2B5EF4-FFF2-40B4-BE49-F238E27FC236}">
                    <a16:creationId xmlns:a16="http://schemas.microsoft.com/office/drawing/2014/main" id="{4AE04FAD-B1A8-66F6-E6EF-21EB3773B4C8}"/>
                  </a:ext>
                </a:extLst>
              </p:cNvPr>
              <p:cNvSpPr/>
              <p:nvPr/>
            </p:nvSpPr>
            <p:spPr>
              <a:xfrm>
                <a:off x="5131700" y="3261700"/>
                <a:ext cx="73725" cy="401325"/>
              </a:xfrm>
              <a:custGeom>
                <a:avLst/>
                <a:gdLst/>
                <a:ahLst/>
                <a:cxnLst/>
                <a:rect l="l" t="t" r="r" b="b"/>
                <a:pathLst>
                  <a:path w="2949" h="16053" extrusionOk="0">
                    <a:moveTo>
                      <a:pt x="1670" y="0"/>
                    </a:moveTo>
                    <a:cubicBezTo>
                      <a:pt x="522" y="0"/>
                      <a:pt x="233" y="2203"/>
                      <a:pt x="146" y="4320"/>
                    </a:cubicBezTo>
                    <a:cubicBezTo>
                      <a:pt x="59" y="6451"/>
                      <a:pt x="0" y="15994"/>
                      <a:pt x="1080" y="16053"/>
                    </a:cubicBezTo>
                    <a:cubicBezTo>
                      <a:pt x="1082" y="16053"/>
                      <a:pt x="1083" y="16053"/>
                      <a:pt x="1085" y="16053"/>
                    </a:cubicBezTo>
                    <a:cubicBezTo>
                      <a:pt x="2133" y="16053"/>
                      <a:pt x="2831" y="6564"/>
                      <a:pt x="2890" y="4437"/>
                    </a:cubicBezTo>
                    <a:cubicBezTo>
                      <a:pt x="2948" y="2335"/>
                      <a:pt x="2890" y="59"/>
                      <a:pt x="1693" y="1"/>
                    </a:cubicBezTo>
                    <a:cubicBezTo>
                      <a:pt x="1686" y="0"/>
                      <a:pt x="1678" y="0"/>
                      <a:pt x="1670"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90;p41">
                <a:extLst>
                  <a:ext uri="{FF2B5EF4-FFF2-40B4-BE49-F238E27FC236}">
                    <a16:creationId xmlns:a16="http://schemas.microsoft.com/office/drawing/2014/main" id="{12F66189-EE71-C490-3214-907DFD74A0C8}"/>
                  </a:ext>
                </a:extLst>
              </p:cNvPr>
              <p:cNvSpPr/>
              <p:nvPr/>
            </p:nvSpPr>
            <p:spPr>
              <a:xfrm>
                <a:off x="5001100" y="2937625"/>
                <a:ext cx="108000" cy="367200"/>
              </a:xfrm>
              <a:custGeom>
                <a:avLst/>
                <a:gdLst/>
                <a:ahLst/>
                <a:cxnLst/>
                <a:rect l="l" t="t" r="r" b="b"/>
                <a:pathLst>
                  <a:path w="4320" h="14688" extrusionOk="0">
                    <a:moveTo>
                      <a:pt x="2460" y="1"/>
                    </a:moveTo>
                    <a:cubicBezTo>
                      <a:pt x="1074" y="1"/>
                      <a:pt x="404" y="2179"/>
                      <a:pt x="205" y="4967"/>
                    </a:cubicBezTo>
                    <a:cubicBezTo>
                      <a:pt x="0" y="7827"/>
                      <a:pt x="29" y="14569"/>
                      <a:pt x="1226" y="14686"/>
                    </a:cubicBezTo>
                    <a:cubicBezTo>
                      <a:pt x="1236" y="14687"/>
                      <a:pt x="1247" y="14687"/>
                      <a:pt x="1257" y="14687"/>
                    </a:cubicBezTo>
                    <a:cubicBezTo>
                      <a:pt x="2445" y="14687"/>
                      <a:pt x="3709" y="8152"/>
                      <a:pt x="3999" y="5317"/>
                    </a:cubicBezTo>
                    <a:cubicBezTo>
                      <a:pt x="4320" y="2457"/>
                      <a:pt x="4028" y="151"/>
                      <a:pt x="2569" y="5"/>
                    </a:cubicBezTo>
                    <a:cubicBezTo>
                      <a:pt x="2532" y="2"/>
                      <a:pt x="2495" y="1"/>
                      <a:pt x="246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91;p41">
                <a:extLst>
                  <a:ext uri="{FF2B5EF4-FFF2-40B4-BE49-F238E27FC236}">
                    <a16:creationId xmlns:a16="http://schemas.microsoft.com/office/drawing/2014/main" id="{1600844A-21A4-E4E3-5DB7-B8D938696D58}"/>
                  </a:ext>
                </a:extLst>
              </p:cNvPr>
              <p:cNvSpPr/>
              <p:nvPr/>
            </p:nvSpPr>
            <p:spPr>
              <a:xfrm>
                <a:off x="4977025" y="3261650"/>
                <a:ext cx="88300" cy="399950"/>
              </a:xfrm>
              <a:custGeom>
                <a:avLst/>
                <a:gdLst/>
                <a:ahLst/>
                <a:cxnLst/>
                <a:rect l="l" t="t" r="r" b="b"/>
                <a:pathLst>
                  <a:path w="3532" h="15998" extrusionOk="0">
                    <a:moveTo>
                      <a:pt x="2267" y="0"/>
                    </a:moveTo>
                    <a:cubicBezTo>
                      <a:pt x="1125" y="0"/>
                      <a:pt x="784" y="2174"/>
                      <a:pt x="584" y="4264"/>
                    </a:cubicBezTo>
                    <a:cubicBezTo>
                      <a:pt x="380" y="6365"/>
                      <a:pt x="0" y="15909"/>
                      <a:pt x="1051" y="15996"/>
                    </a:cubicBezTo>
                    <a:cubicBezTo>
                      <a:pt x="1057" y="15997"/>
                      <a:pt x="1064" y="15997"/>
                      <a:pt x="1071" y="15997"/>
                    </a:cubicBezTo>
                    <a:cubicBezTo>
                      <a:pt x="2143" y="15997"/>
                      <a:pt x="3124" y="6615"/>
                      <a:pt x="3298" y="4497"/>
                    </a:cubicBezTo>
                    <a:cubicBezTo>
                      <a:pt x="3502" y="2367"/>
                      <a:pt x="3532" y="119"/>
                      <a:pt x="2335" y="3"/>
                    </a:cubicBezTo>
                    <a:cubicBezTo>
                      <a:pt x="2312" y="1"/>
                      <a:pt x="2289" y="0"/>
                      <a:pt x="2267"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92;p41">
                <a:extLst>
                  <a:ext uri="{FF2B5EF4-FFF2-40B4-BE49-F238E27FC236}">
                    <a16:creationId xmlns:a16="http://schemas.microsoft.com/office/drawing/2014/main" id="{452FF17D-2168-298C-62F3-B43001696363}"/>
                  </a:ext>
                </a:extLst>
              </p:cNvPr>
              <p:cNvSpPr/>
              <p:nvPr/>
            </p:nvSpPr>
            <p:spPr>
              <a:xfrm>
                <a:off x="5013500" y="2550325"/>
                <a:ext cx="216000" cy="441450"/>
              </a:xfrm>
              <a:custGeom>
                <a:avLst/>
                <a:gdLst/>
                <a:ahLst/>
                <a:cxnLst/>
                <a:rect l="l" t="t" r="r" b="b"/>
                <a:pathLst>
                  <a:path w="8640" h="17658" extrusionOk="0">
                    <a:moveTo>
                      <a:pt x="3357" y="0"/>
                    </a:moveTo>
                    <a:lnTo>
                      <a:pt x="1314" y="496"/>
                    </a:lnTo>
                    <a:cubicBezTo>
                      <a:pt x="59" y="730"/>
                      <a:pt x="0" y="1955"/>
                      <a:pt x="0" y="3210"/>
                    </a:cubicBezTo>
                    <a:cubicBezTo>
                      <a:pt x="0" y="7121"/>
                      <a:pt x="1635" y="9777"/>
                      <a:pt x="1489" y="12024"/>
                    </a:cubicBezTo>
                    <a:cubicBezTo>
                      <a:pt x="1372" y="13454"/>
                      <a:pt x="146" y="17657"/>
                      <a:pt x="146" y="17657"/>
                    </a:cubicBezTo>
                    <a:lnTo>
                      <a:pt x="8639" y="17657"/>
                    </a:lnTo>
                    <a:cubicBezTo>
                      <a:pt x="8639" y="17657"/>
                      <a:pt x="7910" y="13892"/>
                      <a:pt x="7851" y="12520"/>
                    </a:cubicBezTo>
                    <a:cubicBezTo>
                      <a:pt x="7822" y="11382"/>
                      <a:pt x="7384" y="7822"/>
                      <a:pt x="7384" y="7822"/>
                    </a:cubicBezTo>
                    <a:cubicBezTo>
                      <a:pt x="7384" y="7822"/>
                      <a:pt x="8406" y="6275"/>
                      <a:pt x="8406" y="5487"/>
                    </a:cubicBezTo>
                    <a:cubicBezTo>
                      <a:pt x="8406" y="4261"/>
                      <a:pt x="6334" y="934"/>
                      <a:pt x="6334" y="934"/>
                    </a:cubicBezTo>
                    <a:lnTo>
                      <a:pt x="3357"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93;p41">
                <a:extLst>
                  <a:ext uri="{FF2B5EF4-FFF2-40B4-BE49-F238E27FC236}">
                    <a16:creationId xmlns:a16="http://schemas.microsoft.com/office/drawing/2014/main" id="{94EE906B-49C9-B967-258B-61C2B8813E10}"/>
                  </a:ext>
                </a:extLst>
              </p:cNvPr>
              <p:cNvSpPr/>
              <p:nvPr/>
            </p:nvSpPr>
            <p:spPr>
              <a:xfrm>
                <a:off x="5072600" y="2487575"/>
                <a:ext cx="66425" cy="84650"/>
              </a:xfrm>
              <a:custGeom>
                <a:avLst/>
                <a:gdLst/>
                <a:ahLst/>
                <a:cxnLst/>
                <a:rect l="l" t="t" r="r" b="b"/>
                <a:pathLst>
                  <a:path w="2657" h="3386" extrusionOk="0">
                    <a:moveTo>
                      <a:pt x="0" y="0"/>
                    </a:moveTo>
                    <a:lnTo>
                      <a:pt x="0" y="3065"/>
                    </a:lnTo>
                    <a:cubicBezTo>
                      <a:pt x="0" y="3065"/>
                      <a:pt x="526" y="3386"/>
                      <a:pt x="1810" y="3386"/>
                    </a:cubicBezTo>
                    <a:cubicBezTo>
                      <a:pt x="2510" y="3386"/>
                      <a:pt x="2656" y="3065"/>
                      <a:pt x="2656" y="3065"/>
                    </a:cubicBezTo>
                    <a:lnTo>
                      <a:pt x="2656" y="2101"/>
                    </a:lnTo>
                    <a:lnTo>
                      <a:pt x="0"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94;p41">
                <a:extLst>
                  <a:ext uri="{FF2B5EF4-FFF2-40B4-BE49-F238E27FC236}">
                    <a16:creationId xmlns:a16="http://schemas.microsoft.com/office/drawing/2014/main" id="{15F7F1B4-F096-F886-0297-E89FD82281FF}"/>
                  </a:ext>
                </a:extLst>
              </p:cNvPr>
              <p:cNvSpPr/>
              <p:nvPr/>
            </p:nvSpPr>
            <p:spPr>
              <a:xfrm>
                <a:off x="5061650" y="2353925"/>
                <a:ext cx="125525" cy="188950"/>
              </a:xfrm>
              <a:custGeom>
                <a:avLst/>
                <a:gdLst/>
                <a:ahLst/>
                <a:cxnLst/>
                <a:rect l="l" t="t" r="r" b="b"/>
                <a:pathLst>
                  <a:path w="5021" h="7558" extrusionOk="0">
                    <a:moveTo>
                      <a:pt x="2601" y="1"/>
                    </a:moveTo>
                    <a:cubicBezTo>
                      <a:pt x="2551" y="1"/>
                      <a:pt x="2502" y="2"/>
                      <a:pt x="2452" y="5"/>
                    </a:cubicBezTo>
                    <a:cubicBezTo>
                      <a:pt x="1" y="5"/>
                      <a:pt x="322" y="2077"/>
                      <a:pt x="409" y="3741"/>
                    </a:cubicBezTo>
                    <a:lnTo>
                      <a:pt x="409" y="4004"/>
                    </a:lnTo>
                    <a:lnTo>
                      <a:pt x="409" y="4091"/>
                    </a:lnTo>
                    <a:cubicBezTo>
                      <a:pt x="322" y="5638"/>
                      <a:pt x="497" y="6835"/>
                      <a:pt x="2248" y="7447"/>
                    </a:cubicBezTo>
                    <a:cubicBezTo>
                      <a:pt x="2417" y="7478"/>
                      <a:pt x="2805" y="7557"/>
                      <a:pt x="3193" y="7557"/>
                    </a:cubicBezTo>
                    <a:cubicBezTo>
                      <a:pt x="3543" y="7557"/>
                      <a:pt x="3893" y="7493"/>
                      <a:pt x="4087" y="7272"/>
                    </a:cubicBezTo>
                    <a:cubicBezTo>
                      <a:pt x="4583" y="6718"/>
                      <a:pt x="4991" y="5317"/>
                      <a:pt x="4991" y="4821"/>
                    </a:cubicBezTo>
                    <a:cubicBezTo>
                      <a:pt x="4991" y="4325"/>
                      <a:pt x="4904" y="4208"/>
                      <a:pt x="4904" y="3916"/>
                    </a:cubicBezTo>
                    <a:cubicBezTo>
                      <a:pt x="4904" y="3712"/>
                      <a:pt x="5020" y="3040"/>
                      <a:pt x="5020" y="2749"/>
                    </a:cubicBezTo>
                    <a:cubicBezTo>
                      <a:pt x="4991" y="2223"/>
                      <a:pt x="4875" y="1727"/>
                      <a:pt x="4641" y="1260"/>
                    </a:cubicBezTo>
                    <a:cubicBezTo>
                      <a:pt x="4254" y="486"/>
                      <a:pt x="3475" y="1"/>
                      <a:pt x="2601"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95;p41">
                <a:extLst>
                  <a:ext uri="{FF2B5EF4-FFF2-40B4-BE49-F238E27FC236}">
                    <a16:creationId xmlns:a16="http://schemas.microsoft.com/office/drawing/2014/main" id="{B9C6A0EF-1CC9-B5F7-AED8-7BCFC82D0570}"/>
                  </a:ext>
                </a:extLst>
              </p:cNvPr>
              <p:cNvSpPr/>
              <p:nvPr/>
            </p:nvSpPr>
            <p:spPr>
              <a:xfrm>
                <a:off x="5036125" y="2348975"/>
                <a:ext cx="159800" cy="140075"/>
              </a:xfrm>
              <a:custGeom>
                <a:avLst/>
                <a:gdLst/>
                <a:ahLst/>
                <a:cxnLst/>
                <a:rect l="l" t="t" r="r" b="b"/>
                <a:pathLst>
                  <a:path w="6392" h="5603" extrusionOk="0">
                    <a:moveTo>
                      <a:pt x="3182" y="0"/>
                    </a:moveTo>
                    <a:cubicBezTo>
                      <a:pt x="2517" y="0"/>
                      <a:pt x="1897" y="239"/>
                      <a:pt x="1518" y="758"/>
                    </a:cubicBezTo>
                    <a:cubicBezTo>
                      <a:pt x="1518" y="758"/>
                      <a:pt x="1469" y="749"/>
                      <a:pt x="1389" y="749"/>
                    </a:cubicBezTo>
                    <a:cubicBezTo>
                      <a:pt x="1065" y="749"/>
                      <a:pt x="234" y="899"/>
                      <a:pt x="117" y="2421"/>
                    </a:cubicBezTo>
                    <a:cubicBezTo>
                      <a:pt x="0" y="3735"/>
                      <a:pt x="876" y="5602"/>
                      <a:pt x="876" y="5602"/>
                    </a:cubicBezTo>
                    <a:cubicBezTo>
                      <a:pt x="1284" y="4931"/>
                      <a:pt x="1664" y="4231"/>
                      <a:pt x="2014" y="3530"/>
                    </a:cubicBezTo>
                    <a:cubicBezTo>
                      <a:pt x="2277" y="2888"/>
                      <a:pt x="2568" y="2275"/>
                      <a:pt x="2919" y="1662"/>
                    </a:cubicBezTo>
                    <a:cubicBezTo>
                      <a:pt x="3940" y="2567"/>
                      <a:pt x="5808" y="2450"/>
                      <a:pt x="6012" y="3530"/>
                    </a:cubicBezTo>
                    <a:lnTo>
                      <a:pt x="5925" y="4026"/>
                    </a:lnTo>
                    <a:cubicBezTo>
                      <a:pt x="5925" y="4026"/>
                      <a:pt x="6187" y="3414"/>
                      <a:pt x="6246" y="3209"/>
                    </a:cubicBezTo>
                    <a:cubicBezTo>
                      <a:pt x="6392" y="2771"/>
                      <a:pt x="6100" y="1808"/>
                      <a:pt x="5575" y="1137"/>
                    </a:cubicBezTo>
                    <a:cubicBezTo>
                      <a:pt x="4996" y="409"/>
                      <a:pt x="4051"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96;p41">
                <a:extLst>
                  <a:ext uri="{FF2B5EF4-FFF2-40B4-BE49-F238E27FC236}">
                    <a16:creationId xmlns:a16="http://schemas.microsoft.com/office/drawing/2014/main" id="{EA3826B2-92BF-C716-5DD8-7624263ACA47}"/>
                  </a:ext>
                </a:extLst>
              </p:cNvPr>
              <p:cNvSpPr/>
              <p:nvPr/>
            </p:nvSpPr>
            <p:spPr>
              <a:xfrm>
                <a:off x="5092300" y="2416050"/>
                <a:ext cx="25" cy="25"/>
              </a:xfrm>
              <a:custGeom>
                <a:avLst/>
                <a:gdLst/>
                <a:ahLst/>
                <a:cxnLst/>
                <a:rect l="l" t="t" r="r" b="b"/>
                <a:pathLst>
                  <a:path w="1" h="1" extrusionOk="0">
                    <a:moveTo>
                      <a:pt x="0" y="1"/>
                    </a:moveTo>
                    <a:lnTo>
                      <a:pt x="0" y="1"/>
                    </a:lnTo>
                    <a:close/>
                  </a:path>
                </a:pathLst>
              </a:custGeom>
              <a:solidFill>
                <a:srgbClr val="BD8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97;p41">
                <a:extLst>
                  <a:ext uri="{FF2B5EF4-FFF2-40B4-BE49-F238E27FC236}">
                    <a16:creationId xmlns:a16="http://schemas.microsoft.com/office/drawing/2014/main" id="{DECC6D0B-E9DF-274D-D3A3-38D659841BE2}"/>
                  </a:ext>
                </a:extLst>
              </p:cNvPr>
              <p:cNvSpPr/>
              <p:nvPr/>
            </p:nvSpPr>
            <p:spPr>
              <a:xfrm>
                <a:off x="5055875" y="2448600"/>
                <a:ext cx="23325" cy="40475"/>
              </a:xfrm>
              <a:custGeom>
                <a:avLst/>
                <a:gdLst/>
                <a:ahLst/>
                <a:cxnLst/>
                <a:rect l="l" t="t" r="r" b="b"/>
                <a:pathLst>
                  <a:path w="933" h="1619" extrusionOk="0">
                    <a:moveTo>
                      <a:pt x="352" y="1"/>
                    </a:moveTo>
                    <a:cubicBezTo>
                      <a:pt x="169" y="1"/>
                      <a:pt x="1" y="92"/>
                      <a:pt x="57" y="538"/>
                    </a:cubicBezTo>
                    <a:cubicBezTo>
                      <a:pt x="183" y="1553"/>
                      <a:pt x="730" y="1619"/>
                      <a:pt x="870" y="1619"/>
                    </a:cubicBezTo>
                    <a:cubicBezTo>
                      <a:pt x="891" y="1619"/>
                      <a:pt x="903" y="1617"/>
                      <a:pt x="903" y="1617"/>
                    </a:cubicBezTo>
                    <a:cubicBezTo>
                      <a:pt x="845" y="1472"/>
                      <a:pt x="786" y="1209"/>
                      <a:pt x="728" y="946"/>
                    </a:cubicBezTo>
                    <a:cubicBezTo>
                      <a:pt x="932" y="829"/>
                      <a:pt x="757" y="713"/>
                      <a:pt x="728" y="567"/>
                    </a:cubicBezTo>
                    <a:cubicBezTo>
                      <a:pt x="728" y="538"/>
                      <a:pt x="728" y="479"/>
                      <a:pt x="728" y="450"/>
                    </a:cubicBezTo>
                    <a:cubicBezTo>
                      <a:pt x="669" y="304"/>
                      <a:pt x="640" y="187"/>
                      <a:pt x="640" y="41"/>
                    </a:cubicBezTo>
                    <a:cubicBezTo>
                      <a:pt x="566" y="31"/>
                      <a:pt x="457" y="1"/>
                      <a:pt x="352"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98;p41">
                <a:extLst>
                  <a:ext uri="{FF2B5EF4-FFF2-40B4-BE49-F238E27FC236}">
                    <a16:creationId xmlns:a16="http://schemas.microsoft.com/office/drawing/2014/main" id="{6899F3AA-5432-4A23-45F3-48CB4AACBE5D}"/>
                  </a:ext>
                </a:extLst>
              </p:cNvPr>
              <p:cNvSpPr/>
              <p:nvPr/>
            </p:nvSpPr>
            <p:spPr>
              <a:xfrm>
                <a:off x="5059475" y="2457100"/>
                <a:ext cx="14600" cy="23100"/>
              </a:xfrm>
              <a:custGeom>
                <a:avLst/>
                <a:gdLst/>
                <a:ahLst/>
                <a:cxnLst/>
                <a:rect l="l" t="t" r="r" b="b"/>
                <a:pathLst>
                  <a:path w="584" h="924" extrusionOk="0">
                    <a:moveTo>
                      <a:pt x="243" y="1"/>
                    </a:moveTo>
                    <a:cubicBezTo>
                      <a:pt x="210" y="1"/>
                      <a:pt x="177" y="7"/>
                      <a:pt x="146" y="22"/>
                    </a:cubicBezTo>
                    <a:cubicBezTo>
                      <a:pt x="0" y="110"/>
                      <a:pt x="117" y="489"/>
                      <a:pt x="234" y="694"/>
                    </a:cubicBezTo>
                    <a:cubicBezTo>
                      <a:pt x="339" y="862"/>
                      <a:pt x="443" y="924"/>
                      <a:pt x="505" y="924"/>
                    </a:cubicBezTo>
                    <a:cubicBezTo>
                      <a:pt x="529" y="924"/>
                      <a:pt x="546" y="914"/>
                      <a:pt x="555" y="898"/>
                    </a:cubicBezTo>
                    <a:cubicBezTo>
                      <a:pt x="555" y="810"/>
                      <a:pt x="263" y="694"/>
                      <a:pt x="379" y="577"/>
                    </a:cubicBezTo>
                    <a:cubicBezTo>
                      <a:pt x="467" y="489"/>
                      <a:pt x="584" y="460"/>
                      <a:pt x="584" y="402"/>
                    </a:cubicBezTo>
                    <a:cubicBezTo>
                      <a:pt x="555" y="344"/>
                      <a:pt x="555" y="139"/>
                      <a:pt x="555" y="139"/>
                    </a:cubicBezTo>
                    <a:cubicBezTo>
                      <a:pt x="555" y="139"/>
                      <a:pt x="396" y="1"/>
                      <a:pt x="243"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99;p41">
                <a:extLst>
                  <a:ext uri="{FF2B5EF4-FFF2-40B4-BE49-F238E27FC236}">
                    <a16:creationId xmlns:a16="http://schemas.microsoft.com/office/drawing/2014/main" id="{46493684-49F3-2422-3A7F-521494F866CF}"/>
                  </a:ext>
                </a:extLst>
              </p:cNvPr>
              <p:cNvSpPr/>
              <p:nvPr/>
            </p:nvSpPr>
            <p:spPr>
              <a:xfrm>
                <a:off x="5070400" y="2432850"/>
                <a:ext cx="16075" cy="34300"/>
              </a:xfrm>
              <a:custGeom>
                <a:avLst/>
                <a:gdLst/>
                <a:ahLst/>
                <a:cxnLst/>
                <a:rect l="l" t="t" r="r" b="b"/>
                <a:pathLst>
                  <a:path w="643" h="1372" extrusionOk="0">
                    <a:moveTo>
                      <a:pt x="643" y="0"/>
                    </a:moveTo>
                    <a:lnTo>
                      <a:pt x="1" y="526"/>
                    </a:lnTo>
                    <a:lnTo>
                      <a:pt x="205" y="1372"/>
                    </a:lnTo>
                    <a:cubicBezTo>
                      <a:pt x="380" y="934"/>
                      <a:pt x="526" y="467"/>
                      <a:pt x="643" y="0"/>
                    </a:cubicBezTo>
                    <a:close/>
                  </a:path>
                </a:pathLst>
              </a:custGeom>
              <a:solidFill>
                <a:srgbClr val="5654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00;p41">
                <a:extLst>
                  <a:ext uri="{FF2B5EF4-FFF2-40B4-BE49-F238E27FC236}">
                    <a16:creationId xmlns:a16="http://schemas.microsoft.com/office/drawing/2014/main" id="{790E9D93-1633-35E6-3215-5C55F1248AFB}"/>
                  </a:ext>
                </a:extLst>
              </p:cNvPr>
              <p:cNvSpPr/>
              <p:nvPr/>
            </p:nvSpPr>
            <p:spPr>
              <a:xfrm>
                <a:off x="5087200" y="2521850"/>
                <a:ext cx="44525" cy="21025"/>
              </a:xfrm>
              <a:custGeom>
                <a:avLst/>
                <a:gdLst/>
                <a:ahLst/>
                <a:cxnLst/>
                <a:rect l="l" t="t" r="r" b="b"/>
                <a:pathLst>
                  <a:path w="1781" h="841" extrusionOk="0">
                    <a:moveTo>
                      <a:pt x="0" y="1"/>
                    </a:moveTo>
                    <a:lnTo>
                      <a:pt x="0" y="1"/>
                    </a:lnTo>
                    <a:cubicBezTo>
                      <a:pt x="58" y="293"/>
                      <a:pt x="263" y="526"/>
                      <a:pt x="525" y="672"/>
                    </a:cubicBezTo>
                    <a:cubicBezTo>
                      <a:pt x="828" y="780"/>
                      <a:pt x="1132" y="840"/>
                      <a:pt x="1446" y="840"/>
                    </a:cubicBezTo>
                    <a:cubicBezTo>
                      <a:pt x="1556" y="840"/>
                      <a:pt x="1667" y="833"/>
                      <a:pt x="1780" y="818"/>
                    </a:cubicBezTo>
                    <a:cubicBezTo>
                      <a:pt x="1109" y="730"/>
                      <a:pt x="496" y="439"/>
                      <a:pt x="0"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01;p41">
                <a:extLst>
                  <a:ext uri="{FF2B5EF4-FFF2-40B4-BE49-F238E27FC236}">
                    <a16:creationId xmlns:a16="http://schemas.microsoft.com/office/drawing/2014/main" id="{C10223FC-F978-EAA9-4262-6D0133B42B48}"/>
                  </a:ext>
                </a:extLst>
              </p:cNvPr>
              <p:cNvSpPr/>
              <p:nvPr/>
            </p:nvSpPr>
            <p:spPr>
              <a:xfrm>
                <a:off x="5138275" y="3419300"/>
                <a:ext cx="97775" cy="267075"/>
              </a:xfrm>
              <a:custGeom>
                <a:avLst/>
                <a:gdLst/>
                <a:ahLst/>
                <a:cxnLst/>
                <a:rect l="l" t="t" r="r" b="b"/>
                <a:pathLst>
                  <a:path w="3911" h="10683" extrusionOk="0">
                    <a:moveTo>
                      <a:pt x="846" y="1"/>
                    </a:moveTo>
                    <a:cubicBezTo>
                      <a:pt x="409" y="1"/>
                      <a:pt x="58" y="9311"/>
                      <a:pt x="58" y="9311"/>
                    </a:cubicBezTo>
                    <a:lnTo>
                      <a:pt x="0" y="10391"/>
                    </a:lnTo>
                    <a:cubicBezTo>
                      <a:pt x="0" y="10566"/>
                      <a:pt x="146" y="10682"/>
                      <a:pt x="292" y="10682"/>
                    </a:cubicBezTo>
                    <a:lnTo>
                      <a:pt x="3269" y="10682"/>
                    </a:lnTo>
                    <a:cubicBezTo>
                      <a:pt x="3531" y="10682"/>
                      <a:pt x="3911" y="10186"/>
                      <a:pt x="3677" y="10040"/>
                    </a:cubicBezTo>
                    <a:cubicBezTo>
                      <a:pt x="3181" y="9749"/>
                      <a:pt x="2306" y="9311"/>
                      <a:pt x="1780" y="9077"/>
                    </a:cubicBezTo>
                    <a:cubicBezTo>
                      <a:pt x="1722" y="9048"/>
                      <a:pt x="1313" y="1"/>
                      <a:pt x="846"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02;p41">
                <a:extLst>
                  <a:ext uri="{FF2B5EF4-FFF2-40B4-BE49-F238E27FC236}">
                    <a16:creationId xmlns:a16="http://schemas.microsoft.com/office/drawing/2014/main" id="{F1194368-7AC4-13F5-F6AC-8BC667950B91}"/>
                  </a:ext>
                </a:extLst>
              </p:cNvPr>
              <p:cNvSpPr/>
              <p:nvPr/>
            </p:nvSpPr>
            <p:spPr>
              <a:xfrm>
                <a:off x="4986500" y="3420025"/>
                <a:ext cx="68600" cy="275550"/>
              </a:xfrm>
              <a:custGeom>
                <a:avLst/>
                <a:gdLst/>
                <a:ahLst/>
                <a:cxnLst/>
                <a:rect l="l" t="t" r="r" b="b"/>
                <a:pathLst>
                  <a:path w="2744" h="11022" extrusionOk="0">
                    <a:moveTo>
                      <a:pt x="820" y="1"/>
                    </a:moveTo>
                    <a:cubicBezTo>
                      <a:pt x="819" y="1"/>
                      <a:pt x="818" y="1"/>
                      <a:pt x="818" y="1"/>
                    </a:cubicBezTo>
                    <a:cubicBezTo>
                      <a:pt x="380" y="1"/>
                      <a:pt x="1" y="9223"/>
                      <a:pt x="1" y="9223"/>
                    </a:cubicBezTo>
                    <a:lnTo>
                      <a:pt x="1" y="10274"/>
                    </a:lnTo>
                    <a:cubicBezTo>
                      <a:pt x="205" y="10508"/>
                      <a:pt x="438" y="10712"/>
                      <a:pt x="730" y="10858"/>
                    </a:cubicBezTo>
                    <a:cubicBezTo>
                      <a:pt x="996" y="10975"/>
                      <a:pt x="1321" y="11022"/>
                      <a:pt x="1628" y="11022"/>
                    </a:cubicBezTo>
                    <a:cubicBezTo>
                      <a:pt x="2164" y="11022"/>
                      <a:pt x="2649" y="10879"/>
                      <a:pt x="2686" y="10712"/>
                    </a:cubicBezTo>
                    <a:cubicBezTo>
                      <a:pt x="2744" y="10449"/>
                      <a:pt x="1956" y="9544"/>
                      <a:pt x="1956" y="9544"/>
                    </a:cubicBezTo>
                    <a:cubicBezTo>
                      <a:pt x="1839" y="9369"/>
                      <a:pt x="1722" y="9223"/>
                      <a:pt x="1635" y="9048"/>
                    </a:cubicBezTo>
                    <a:cubicBezTo>
                      <a:pt x="1635" y="9048"/>
                      <a:pt x="1228" y="1"/>
                      <a:pt x="82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03;p41">
                <a:extLst>
                  <a:ext uri="{FF2B5EF4-FFF2-40B4-BE49-F238E27FC236}">
                    <a16:creationId xmlns:a16="http://schemas.microsoft.com/office/drawing/2014/main" id="{C41E4579-B4B9-C3C2-F8B5-6DA94756D439}"/>
                  </a:ext>
                </a:extLst>
              </p:cNvPr>
              <p:cNvSpPr/>
              <p:nvPr/>
            </p:nvSpPr>
            <p:spPr>
              <a:xfrm>
                <a:off x="5139000" y="3657900"/>
                <a:ext cx="104850" cy="28500"/>
              </a:xfrm>
              <a:custGeom>
                <a:avLst/>
                <a:gdLst/>
                <a:ahLst/>
                <a:cxnLst/>
                <a:rect l="l" t="t" r="r" b="b"/>
                <a:pathLst>
                  <a:path w="4194" h="1140" extrusionOk="0">
                    <a:moveTo>
                      <a:pt x="3006" y="0"/>
                    </a:moveTo>
                    <a:cubicBezTo>
                      <a:pt x="2860" y="205"/>
                      <a:pt x="2685" y="350"/>
                      <a:pt x="2510" y="496"/>
                    </a:cubicBezTo>
                    <a:cubicBezTo>
                      <a:pt x="2471" y="506"/>
                      <a:pt x="2260" y="509"/>
                      <a:pt x="1970" y="509"/>
                    </a:cubicBezTo>
                    <a:cubicBezTo>
                      <a:pt x="1388" y="509"/>
                      <a:pt x="487" y="496"/>
                      <a:pt x="0" y="496"/>
                    </a:cubicBezTo>
                    <a:lnTo>
                      <a:pt x="0" y="1051"/>
                    </a:lnTo>
                    <a:cubicBezTo>
                      <a:pt x="0" y="1109"/>
                      <a:pt x="29" y="1138"/>
                      <a:pt x="88" y="1138"/>
                    </a:cubicBezTo>
                    <a:lnTo>
                      <a:pt x="3736" y="1138"/>
                    </a:lnTo>
                    <a:cubicBezTo>
                      <a:pt x="3747" y="1139"/>
                      <a:pt x="3758" y="1140"/>
                      <a:pt x="3768" y="1140"/>
                    </a:cubicBezTo>
                    <a:cubicBezTo>
                      <a:pt x="4066" y="1140"/>
                      <a:pt x="4194" y="752"/>
                      <a:pt x="3940" y="555"/>
                    </a:cubicBezTo>
                    <a:cubicBezTo>
                      <a:pt x="3619" y="350"/>
                      <a:pt x="3327" y="175"/>
                      <a:pt x="30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04;p41">
                <a:extLst>
                  <a:ext uri="{FF2B5EF4-FFF2-40B4-BE49-F238E27FC236}">
                    <a16:creationId xmlns:a16="http://schemas.microsoft.com/office/drawing/2014/main" id="{D867B168-B232-2475-DCC6-216C0D6BB621}"/>
                  </a:ext>
                </a:extLst>
              </p:cNvPr>
              <p:cNvSpPr/>
              <p:nvPr/>
            </p:nvSpPr>
            <p:spPr>
              <a:xfrm>
                <a:off x="4986500" y="3662575"/>
                <a:ext cx="67150" cy="33200"/>
              </a:xfrm>
              <a:custGeom>
                <a:avLst/>
                <a:gdLst/>
                <a:ahLst/>
                <a:cxnLst/>
                <a:rect l="l" t="t" r="r" b="b"/>
                <a:pathLst>
                  <a:path w="2686" h="1328" extrusionOk="0">
                    <a:moveTo>
                      <a:pt x="1846" y="1"/>
                    </a:moveTo>
                    <a:cubicBezTo>
                      <a:pt x="1480" y="1"/>
                      <a:pt x="1024" y="186"/>
                      <a:pt x="730" y="514"/>
                    </a:cubicBezTo>
                    <a:lnTo>
                      <a:pt x="1" y="76"/>
                    </a:lnTo>
                    <a:lnTo>
                      <a:pt x="1" y="543"/>
                    </a:lnTo>
                    <a:cubicBezTo>
                      <a:pt x="205" y="806"/>
                      <a:pt x="438" y="1010"/>
                      <a:pt x="730" y="1156"/>
                    </a:cubicBezTo>
                    <a:cubicBezTo>
                      <a:pt x="1006" y="1277"/>
                      <a:pt x="1345" y="1328"/>
                      <a:pt x="1662" y="1328"/>
                    </a:cubicBezTo>
                    <a:cubicBezTo>
                      <a:pt x="2184" y="1328"/>
                      <a:pt x="2649" y="1191"/>
                      <a:pt x="2686" y="1010"/>
                    </a:cubicBezTo>
                    <a:cubicBezTo>
                      <a:pt x="2656" y="747"/>
                      <a:pt x="2569" y="484"/>
                      <a:pt x="2394" y="280"/>
                    </a:cubicBezTo>
                    <a:cubicBezTo>
                      <a:pt x="2310" y="89"/>
                      <a:pt x="2100" y="1"/>
                      <a:pt x="1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05;p41">
                <a:extLst>
                  <a:ext uri="{FF2B5EF4-FFF2-40B4-BE49-F238E27FC236}">
                    <a16:creationId xmlns:a16="http://schemas.microsoft.com/office/drawing/2014/main" id="{4A5D4264-1A31-B179-98C5-55931395A934}"/>
                  </a:ext>
                </a:extLst>
              </p:cNvPr>
              <p:cNvSpPr/>
              <p:nvPr/>
            </p:nvSpPr>
            <p:spPr>
              <a:xfrm>
                <a:off x="4955125" y="2559700"/>
                <a:ext cx="283125" cy="731225"/>
              </a:xfrm>
              <a:custGeom>
                <a:avLst/>
                <a:gdLst/>
                <a:ahLst/>
                <a:cxnLst/>
                <a:rect l="l" t="t" r="r" b="b"/>
                <a:pathLst>
                  <a:path w="11325" h="29249" extrusionOk="0">
                    <a:moveTo>
                      <a:pt x="3947" y="0"/>
                    </a:moveTo>
                    <a:cubicBezTo>
                      <a:pt x="3532" y="0"/>
                      <a:pt x="3141" y="118"/>
                      <a:pt x="2773" y="355"/>
                    </a:cubicBezTo>
                    <a:cubicBezTo>
                      <a:pt x="2073" y="763"/>
                      <a:pt x="1810" y="1989"/>
                      <a:pt x="1810" y="1989"/>
                    </a:cubicBezTo>
                    <a:cubicBezTo>
                      <a:pt x="1810" y="1989"/>
                      <a:pt x="1823" y="1989"/>
                      <a:pt x="1847" y="1989"/>
                    </a:cubicBezTo>
                    <a:cubicBezTo>
                      <a:pt x="2159" y="1989"/>
                      <a:pt x="4339" y="2039"/>
                      <a:pt x="4203" y="3448"/>
                    </a:cubicBezTo>
                    <a:lnTo>
                      <a:pt x="4203" y="3536"/>
                    </a:lnTo>
                    <a:cubicBezTo>
                      <a:pt x="3999" y="5083"/>
                      <a:pt x="2919" y="7797"/>
                      <a:pt x="2919" y="7797"/>
                    </a:cubicBezTo>
                    <a:cubicBezTo>
                      <a:pt x="3328" y="8877"/>
                      <a:pt x="3474" y="10044"/>
                      <a:pt x="3357" y="11212"/>
                    </a:cubicBezTo>
                    <a:cubicBezTo>
                      <a:pt x="3065" y="13400"/>
                      <a:pt x="1" y="29248"/>
                      <a:pt x="1" y="29248"/>
                    </a:cubicBezTo>
                    <a:lnTo>
                      <a:pt x="11324" y="29248"/>
                    </a:lnTo>
                    <a:cubicBezTo>
                      <a:pt x="11324" y="29248"/>
                      <a:pt x="11179" y="20668"/>
                      <a:pt x="11062" y="17837"/>
                    </a:cubicBezTo>
                    <a:cubicBezTo>
                      <a:pt x="10916" y="15210"/>
                      <a:pt x="9982" y="7009"/>
                      <a:pt x="9982" y="7009"/>
                    </a:cubicBezTo>
                    <a:cubicBezTo>
                      <a:pt x="10449" y="6396"/>
                      <a:pt x="10741" y="5666"/>
                      <a:pt x="10828" y="4908"/>
                    </a:cubicBezTo>
                    <a:cubicBezTo>
                      <a:pt x="10828" y="4616"/>
                      <a:pt x="10420" y="3565"/>
                      <a:pt x="9953" y="2544"/>
                    </a:cubicBezTo>
                    <a:cubicBezTo>
                      <a:pt x="9836" y="2252"/>
                      <a:pt x="10011" y="1084"/>
                      <a:pt x="9486" y="559"/>
                    </a:cubicBezTo>
                    <a:cubicBezTo>
                      <a:pt x="9077" y="180"/>
                      <a:pt x="7355" y="180"/>
                      <a:pt x="7355" y="180"/>
                    </a:cubicBezTo>
                    <a:lnTo>
                      <a:pt x="7355" y="180"/>
                    </a:lnTo>
                    <a:cubicBezTo>
                      <a:pt x="8348" y="442"/>
                      <a:pt x="8581" y="1814"/>
                      <a:pt x="8464" y="1931"/>
                    </a:cubicBezTo>
                    <a:cubicBezTo>
                      <a:pt x="8396" y="1985"/>
                      <a:pt x="7944" y="2008"/>
                      <a:pt x="7444" y="2008"/>
                    </a:cubicBezTo>
                    <a:cubicBezTo>
                      <a:pt x="6868" y="2008"/>
                      <a:pt x="6229" y="1978"/>
                      <a:pt x="6042" y="1931"/>
                    </a:cubicBezTo>
                    <a:cubicBezTo>
                      <a:pt x="5692" y="1843"/>
                      <a:pt x="5050" y="150"/>
                      <a:pt x="4087" y="4"/>
                    </a:cubicBezTo>
                    <a:cubicBezTo>
                      <a:pt x="4040" y="2"/>
                      <a:pt x="3993" y="0"/>
                      <a:pt x="3947" y="0"/>
                    </a:cubicBezTo>
                    <a:close/>
                  </a:path>
                </a:pathLst>
              </a:custGeom>
              <a:solidFill>
                <a:srgbClr val="F0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06;p41">
                <a:extLst>
                  <a:ext uri="{FF2B5EF4-FFF2-40B4-BE49-F238E27FC236}">
                    <a16:creationId xmlns:a16="http://schemas.microsoft.com/office/drawing/2014/main" id="{A596D904-207F-7BE3-4B5C-6BE34612CF8B}"/>
                  </a:ext>
                </a:extLst>
              </p:cNvPr>
              <p:cNvSpPr/>
              <p:nvPr/>
            </p:nvSpPr>
            <p:spPr>
              <a:xfrm>
                <a:off x="4955125" y="2559700"/>
                <a:ext cx="283125" cy="731225"/>
              </a:xfrm>
              <a:custGeom>
                <a:avLst/>
                <a:gdLst/>
                <a:ahLst/>
                <a:cxnLst/>
                <a:rect l="l" t="t" r="r" b="b"/>
                <a:pathLst>
                  <a:path w="11325" h="29249" extrusionOk="0">
                    <a:moveTo>
                      <a:pt x="3947" y="0"/>
                    </a:moveTo>
                    <a:cubicBezTo>
                      <a:pt x="3532" y="0"/>
                      <a:pt x="3141" y="118"/>
                      <a:pt x="2773" y="355"/>
                    </a:cubicBezTo>
                    <a:cubicBezTo>
                      <a:pt x="2073" y="763"/>
                      <a:pt x="1810" y="1989"/>
                      <a:pt x="1810" y="1989"/>
                    </a:cubicBezTo>
                    <a:cubicBezTo>
                      <a:pt x="1810" y="1989"/>
                      <a:pt x="1823" y="1989"/>
                      <a:pt x="1847" y="1989"/>
                    </a:cubicBezTo>
                    <a:cubicBezTo>
                      <a:pt x="2159" y="1989"/>
                      <a:pt x="4339" y="2039"/>
                      <a:pt x="4203" y="3448"/>
                    </a:cubicBezTo>
                    <a:lnTo>
                      <a:pt x="4203" y="3536"/>
                    </a:lnTo>
                    <a:cubicBezTo>
                      <a:pt x="3999" y="5083"/>
                      <a:pt x="2919" y="7797"/>
                      <a:pt x="2919" y="7797"/>
                    </a:cubicBezTo>
                    <a:cubicBezTo>
                      <a:pt x="3328" y="8877"/>
                      <a:pt x="3474" y="10044"/>
                      <a:pt x="3357" y="11212"/>
                    </a:cubicBezTo>
                    <a:cubicBezTo>
                      <a:pt x="3065" y="13400"/>
                      <a:pt x="1" y="29248"/>
                      <a:pt x="1" y="29248"/>
                    </a:cubicBezTo>
                    <a:lnTo>
                      <a:pt x="11324" y="29248"/>
                    </a:lnTo>
                    <a:cubicBezTo>
                      <a:pt x="11324" y="29248"/>
                      <a:pt x="11179" y="20668"/>
                      <a:pt x="11062" y="17837"/>
                    </a:cubicBezTo>
                    <a:cubicBezTo>
                      <a:pt x="10916" y="15210"/>
                      <a:pt x="9982" y="7009"/>
                      <a:pt x="9982" y="7009"/>
                    </a:cubicBezTo>
                    <a:cubicBezTo>
                      <a:pt x="10449" y="6396"/>
                      <a:pt x="10741" y="5666"/>
                      <a:pt x="10828" y="4908"/>
                    </a:cubicBezTo>
                    <a:cubicBezTo>
                      <a:pt x="10828" y="4616"/>
                      <a:pt x="10420" y="3565"/>
                      <a:pt x="9953" y="2544"/>
                    </a:cubicBezTo>
                    <a:cubicBezTo>
                      <a:pt x="9836" y="2252"/>
                      <a:pt x="10011" y="1084"/>
                      <a:pt x="9486" y="559"/>
                    </a:cubicBezTo>
                    <a:cubicBezTo>
                      <a:pt x="9077" y="180"/>
                      <a:pt x="7355" y="180"/>
                      <a:pt x="7355" y="180"/>
                    </a:cubicBezTo>
                    <a:lnTo>
                      <a:pt x="7355" y="180"/>
                    </a:lnTo>
                    <a:cubicBezTo>
                      <a:pt x="8348" y="442"/>
                      <a:pt x="8581" y="1814"/>
                      <a:pt x="8464" y="1931"/>
                    </a:cubicBezTo>
                    <a:cubicBezTo>
                      <a:pt x="8396" y="1985"/>
                      <a:pt x="7944" y="2008"/>
                      <a:pt x="7444" y="2008"/>
                    </a:cubicBezTo>
                    <a:cubicBezTo>
                      <a:pt x="6868" y="2008"/>
                      <a:pt x="6229" y="1978"/>
                      <a:pt x="6042" y="1931"/>
                    </a:cubicBezTo>
                    <a:cubicBezTo>
                      <a:pt x="5692" y="1843"/>
                      <a:pt x="5050" y="150"/>
                      <a:pt x="4087" y="4"/>
                    </a:cubicBezTo>
                    <a:cubicBezTo>
                      <a:pt x="4040" y="2"/>
                      <a:pt x="3993" y="0"/>
                      <a:pt x="39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07;p41">
                <a:extLst>
                  <a:ext uri="{FF2B5EF4-FFF2-40B4-BE49-F238E27FC236}">
                    <a16:creationId xmlns:a16="http://schemas.microsoft.com/office/drawing/2014/main" id="{5FFF8ED3-9CFB-66D0-379D-92890ACDFCE6}"/>
                  </a:ext>
                </a:extLst>
              </p:cNvPr>
              <p:cNvSpPr/>
              <p:nvPr/>
            </p:nvSpPr>
            <p:spPr>
              <a:xfrm rot="-899850">
                <a:off x="4881526" y="2615015"/>
                <a:ext cx="212945" cy="245523"/>
              </a:xfrm>
              <a:custGeom>
                <a:avLst/>
                <a:gdLst/>
                <a:ahLst/>
                <a:cxnLst/>
                <a:rect l="l" t="t" r="r" b="b"/>
                <a:pathLst>
                  <a:path w="8027" h="9255" extrusionOk="0">
                    <a:moveTo>
                      <a:pt x="6642" y="1"/>
                    </a:moveTo>
                    <a:cubicBezTo>
                      <a:pt x="5823" y="1"/>
                      <a:pt x="4799" y="1068"/>
                      <a:pt x="3794" y="2527"/>
                    </a:cubicBezTo>
                    <a:cubicBezTo>
                      <a:pt x="2569" y="4308"/>
                      <a:pt x="0" y="8685"/>
                      <a:pt x="701" y="9211"/>
                    </a:cubicBezTo>
                    <a:cubicBezTo>
                      <a:pt x="743" y="9240"/>
                      <a:pt x="794" y="9254"/>
                      <a:pt x="853" y="9254"/>
                    </a:cubicBezTo>
                    <a:cubicBezTo>
                      <a:pt x="1791" y="9254"/>
                      <a:pt x="4807" y="5752"/>
                      <a:pt x="6042" y="4132"/>
                    </a:cubicBezTo>
                    <a:cubicBezTo>
                      <a:pt x="7326" y="2381"/>
                      <a:pt x="8026" y="776"/>
                      <a:pt x="7151" y="163"/>
                    </a:cubicBezTo>
                    <a:cubicBezTo>
                      <a:pt x="6993" y="53"/>
                      <a:pt x="6823" y="1"/>
                      <a:pt x="6642"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908;p41">
                <a:extLst>
                  <a:ext uri="{FF2B5EF4-FFF2-40B4-BE49-F238E27FC236}">
                    <a16:creationId xmlns:a16="http://schemas.microsoft.com/office/drawing/2014/main" id="{9EA17630-4A54-C020-20B2-1E4798EB511E}"/>
                  </a:ext>
                </a:extLst>
              </p:cNvPr>
              <p:cNvSpPr/>
              <p:nvPr/>
            </p:nvSpPr>
            <p:spPr>
              <a:xfrm rot="-899882">
                <a:off x="4898730" y="2823969"/>
                <a:ext cx="112621" cy="225984"/>
              </a:xfrm>
              <a:custGeom>
                <a:avLst/>
                <a:gdLst/>
                <a:ahLst/>
                <a:cxnLst/>
                <a:rect l="l" t="t" r="r" b="b"/>
                <a:pathLst>
                  <a:path w="3445" h="10458" extrusionOk="0">
                    <a:moveTo>
                      <a:pt x="2513" y="0"/>
                    </a:moveTo>
                    <a:cubicBezTo>
                      <a:pt x="1724" y="0"/>
                      <a:pt x="1333" y="1577"/>
                      <a:pt x="1051" y="3100"/>
                    </a:cubicBezTo>
                    <a:cubicBezTo>
                      <a:pt x="759" y="4676"/>
                      <a:pt x="0" y="10338"/>
                      <a:pt x="759" y="10455"/>
                    </a:cubicBezTo>
                    <a:cubicBezTo>
                      <a:pt x="769" y="10456"/>
                      <a:pt x="779" y="10457"/>
                      <a:pt x="789" y="10457"/>
                    </a:cubicBezTo>
                    <a:cubicBezTo>
                      <a:pt x="1549" y="10457"/>
                      <a:pt x="2718" y="5006"/>
                      <a:pt x="3007" y="3450"/>
                    </a:cubicBezTo>
                    <a:cubicBezTo>
                      <a:pt x="3269" y="1845"/>
                      <a:pt x="3444" y="152"/>
                      <a:pt x="2598" y="6"/>
                    </a:cubicBezTo>
                    <a:cubicBezTo>
                      <a:pt x="2569" y="2"/>
                      <a:pt x="2541" y="0"/>
                      <a:pt x="251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909;p41">
                <a:extLst>
                  <a:ext uri="{FF2B5EF4-FFF2-40B4-BE49-F238E27FC236}">
                    <a16:creationId xmlns:a16="http://schemas.microsoft.com/office/drawing/2014/main" id="{0B92E849-83CC-E0AA-6524-2C2763D7A96E}"/>
                  </a:ext>
                </a:extLst>
              </p:cNvPr>
              <p:cNvSpPr/>
              <p:nvPr/>
            </p:nvSpPr>
            <p:spPr>
              <a:xfrm rot="-900081">
                <a:off x="4920985" y="3017973"/>
                <a:ext cx="68115" cy="109617"/>
              </a:xfrm>
              <a:custGeom>
                <a:avLst/>
                <a:gdLst/>
                <a:ahLst/>
                <a:cxnLst/>
                <a:rect l="l" t="t" r="r" b="b"/>
                <a:pathLst>
                  <a:path w="2336" h="3759" extrusionOk="0">
                    <a:moveTo>
                      <a:pt x="1162" y="1"/>
                    </a:moveTo>
                    <a:cubicBezTo>
                      <a:pt x="401" y="1"/>
                      <a:pt x="112" y="1631"/>
                      <a:pt x="30" y="2152"/>
                    </a:cubicBezTo>
                    <a:cubicBezTo>
                      <a:pt x="1" y="2648"/>
                      <a:pt x="643" y="3728"/>
                      <a:pt x="993" y="3757"/>
                    </a:cubicBezTo>
                    <a:cubicBezTo>
                      <a:pt x="998" y="3758"/>
                      <a:pt x="1003" y="3759"/>
                      <a:pt x="1008" y="3759"/>
                    </a:cubicBezTo>
                    <a:cubicBezTo>
                      <a:pt x="1320" y="3759"/>
                      <a:pt x="1520" y="1947"/>
                      <a:pt x="1635" y="1919"/>
                    </a:cubicBezTo>
                    <a:cubicBezTo>
                      <a:pt x="1644" y="1915"/>
                      <a:pt x="1653" y="1914"/>
                      <a:pt x="1661" y="1914"/>
                    </a:cubicBezTo>
                    <a:cubicBezTo>
                      <a:pt x="1729" y="1914"/>
                      <a:pt x="1755" y="2018"/>
                      <a:pt x="1781" y="2123"/>
                    </a:cubicBezTo>
                    <a:lnTo>
                      <a:pt x="2277" y="2123"/>
                    </a:lnTo>
                    <a:cubicBezTo>
                      <a:pt x="2336" y="1743"/>
                      <a:pt x="2306" y="1364"/>
                      <a:pt x="2219" y="985"/>
                    </a:cubicBezTo>
                    <a:cubicBezTo>
                      <a:pt x="2073" y="430"/>
                      <a:pt x="1869" y="138"/>
                      <a:pt x="1314" y="22"/>
                    </a:cubicBezTo>
                    <a:cubicBezTo>
                      <a:pt x="1262" y="8"/>
                      <a:pt x="1211" y="1"/>
                      <a:pt x="1162"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910;p41">
                <a:extLst>
                  <a:ext uri="{FF2B5EF4-FFF2-40B4-BE49-F238E27FC236}">
                    <a16:creationId xmlns:a16="http://schemas.microsoft.com/office/drawing/2014/main" id="{95623A7B-4D96-BD77-129E-C0B9A1F785C8}"/>
                  </a:ext>
                </a:extLst>
              </p:cNvPr>
              <p:cNvSpPr/>
              <p:nvPr/>
            </p:nvSpPr>
            <p:spPr>
              <a:xfrm rot="-6071180">
                <a:off x="5420949" y="2569446"/>
                <a:ext cx="69325" cy="264250"/>
              </a:xfrm>
              <a:custGeom>
                <a:avLst/>
                <a:gdLst/>
                <a:ahLst/>
                <a:cxnLst/>
                <a:rect l="l" t="t" r="r" b="b"/>
                <a:pathLst>
                  <a:path w="2773" h="10570" extrusionOk="0">
                    <a:moveTo>
                      <a:pt x="938" y="1"/>
                    </a:moveTo>
                    <a:cubicBezTo>
                      <a:pt x="918" y="1"/>
                      <a:pt x="897" y="2"/>
                      <a:pt x="876" y="4"/>
                    </a:cubicBezTo>
                    <a:cubicBezTo>
                      <a:pt x="0" y="121"/>
                      <a:pt x="88" y="1813"/>
                      <a:pt x="234" y="3389"/>
                    </a:cubicBezTo>
                    <a:cubicBezTo>
                      <a:pt x="408" y="4986"/>
                      <a:pt x="1218" y="10570"/>
                      <a:pt x="1973" y="10570"/>
                    </a:cubicBezTo>
                    <a:cubicBezTo>
                      <a:pt x="1977" y="10570"/>
                      <a:pt x="1981" y="10569"/>
                      <a:pt x="1985" y="10569"/>
                    </a:cubicBezTo>
                    <a:cubicBezTo>
                      <a:pt x="2773" y="10452"/>
                      <a:pt x="2364" y="4790"/>
                      <a:pt x="2218" y="3185"/>
                    </a:cubicBezTo>
                    <a:cubicBezTo>
                      <a:pt x="2048" y="1648"/>
                      <a:pt x="1738" y="1"/>
                      <a:pt x="938"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911;p41">
              <a:extLst>
                <a:ext uri="{FF2B5EF4-FFF2-40B4-BE49-F238E27FC236}">
                  <a16:creationId xmlns:a16="http://schemas.microsoft.com/office/drawing/2014/main" id="{FBDF1C74-4F3E-821B-A598-B0BA4DB0E5AB}"/>
                </a:ext>
              </a:extLst>
            </p:cNvPr>
            <p:cNvSpPr/>
            <p:nvPr/>
          </p:nvSpPr>
          <p:spPr>
            <a:xfrm rot="7290892">
              <a:off x="6495295" y="1951734"/>
              <a:ext cx="159731" cy="257025"/>
            </a:xfrm>
            <a:custGeom>
              <a:avLst/>
              <a:gdLst/>
              <a:ahLst/>
              <a:cxnLst/>
              <a:rect l="l" t="t" r="r" b="b"/>
              <a:pathLst>
                <a:path w="2336" h="3759" extrusionOk="0">
                  <a:moveTo>
                    <a:pt x="1148" y="1"/>
                  </a:moveTo>
                  <a:cubicBezTo>
                    <a:pt x="1098" y="1"/>
                    <a:pt x="1047" y="7"/>
                    <a:pt x="993" y="21"/>
                  </a:cubicBezTo>
                  <a:cubicBezTo>
                    <a:pt x="468" y="138"/>
                    <a:pt x="264" y="459"/>
                    <a:pt x="89" y="984"/>
                  </a:cubicBezTo>
                  <a:cubicBezTo>
                    <a:pt x="1" y="1364"/>
                    <a:pt x="1" y="1743"/>
                    <a:pt x="30" y="2122"/>
                  </a:cubicBezTo>
                  <a:lnTo>
                    <a:pt x="556" y="2122"/>
                  </a:lnTo>
                  <a:cubicBezTo>
                    <a:pt x="556" y="2006"/>
                    <a:pt x="585" y="1918"/>
                    <a:pt x="672" y="1918"/>
                  </a:cubicBezTo>
                  <a:cubicBezTo>
                    <a:pt x="787" y="1947"/>
                    <a:pt x="987" y="3758"/>
                    <a:pt x="1327" y="3758"/>
                  </a:cubicBezTo>
                  <a:cubicBezTo>
                    <a:pt x="1333" y="3758"/>
                    <a:pt x="1338" y="3758"/>
                    <a:pt x="1344" y="3757"/>
                  </a:cubicBezTo>
                  <a:cubicBezTo>
                    <a:pt x="1694" y="3728"/>
                    <a:pt x="2336" y="2648"/>
                    <a:pt x="2277" y="2152"/>
                  </a:cubicBezTo>
                  <a:cubicBezTo>
                    <a:pt x="2223" y="1657"/>
                    <a:pt x="1935" y="1"/>
                    <a:pt x="1148"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 name="ZoneTexte 675">
            <a:extLst>
              <a:ext uri="{FF2B5EF4-FFF2-40B4-BE49-F238E27FC236}">
                <a16:creationId xmlns:a16="http://schemas.microsoft.com/office/drawing/2014/main" id="{2A87027D-8F24-B89C-AF6A-9434AB43118C}"/>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3</a:t>
            </a:fld>
            <a:endParaRPr lang="fr-FR" dirty="0"/>
          </a:p>
        </p:txBody>
      </p:sp>
      <p:pic>
        <p:nvPicPr>
          <p:cNvPr id="3" name="Image 2">
            <a:extLst>
              <a:ext uri="{FF2B5EF4-FFF2-40B4-BE49-F238E27FC236}">
                <a16:creationId xmlns:a16="http://schemas.microsoft.com/office/drawing/2014/main" id="{F3DA2C18-8BCE-B4AD-5FD2-E4E28B977E01}"/>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pSp>
        <p:nvGrpSpPr>
          <p:cNvPr id="699" name="Google Shape;699;p34"/>
          <p:cNvGrpSpPr/>
          <p:nvPr/>
        </p:nvGrpSpPr>
        <p:grpSpPr>
          <a:xfrm>
            <a:off x="5150237" y="1032851"/>
            <a:ext cx="2630228" cy="3324595"/>
            <a:chOff x="4871273" y="1032851"/>
            <a:chExt cx="2630228" cy="3324595"/>
          </a:xfrm>
        </p:grpSpPr>
        <p:grpSp>
          <p:nvGrpSpPr>
            <p:cNvPr id="700" name="Google Shape;700;p34"/>
            <p:cNvGrpSpPr/>
            <p:nvPr/>
          </p:nvGrpSpPr>
          <p:grpSpPr>
            <a:xfrm>
              <a:off x="4871273" y="1032851"/>
              <a:ext cx="2630228" cy="3324595"/>
              <a:chOff x="238125" y="2308575"/>
              <a:chExt cx="2257900" cy="2853975"/>
            </a:xfrm>
          </p:grpSpPr>
          <p:sp>
            <p:nvSpPr>
              <p:cNvPr id="701" name="Google Shape;701;p34"/>
              <p:cNvSpPr/>
              <p:nvPr/>
            </p:nvSpPr>
            <p:spPr>
              <a:xfrm>
                <a:off x="652675" y="2650200"/>
                <a:ext cx="651250" cy="373225"/>
              </a:xfrm>
              <a:custGeom>
                <a:avLst/>
                <a:gdLst/>
                <a:ahLst/>
                <a:cxnLst/>
                <a:rect l="l" t="t" r="r" b="b"/>
                <a:pathLst>
                  <a:path w="26050" h="14929" extrusionOk="0">
                    <a:moveTo>
                      <a:pt x="24341" y="1"/>
                    </a:moveTo>
                    <a:cubicBezTo>
                      <a:pt x="24341" y="1"/>
                      <a:pt x="15729" y="6691"/>
                      <a:pt x="12242" y="7972"/>
                    </a:cubicBezTo>
                    <a:cubicBezTo>
                      <a:pt x="12236" y="7972"/>
                      <a:pt x="12165" y="7971"/>
                      <a:pt x="12040" y="7971"/>
                    </a:cubicBezTo>
                    <a:cubicBezTo>
                      <a:pt x="10786" y="7971"/>
                      <a:pt x="4057" y="8088"/>
                      <a:pt x="1211" y="10676"/>
                    </a:cubicBezTo>
                    <a:cubicBezTo>
                      <a:pt x="1" y="11815"/>
                      <a:pt x="1068" y="13879"/>
                      <a:pt x="2634" y="14519"/>
                    </a:cubicBezTo>
                    <a:cubicBezTo>
                      <a:pt x="3272" y="14759"/>
                      <a:pt x="4089" y="14929"/>
                      <a:pt x="5126" y="14929"/>
                    </a:cubicBezTo>
                    <a:cubicBezTo>
                      <a:pt x="6864" y="14929"/>
                      <a:pt x="9219" y="14451"/>
                      <a:pt x="12384" y="13025"/>
                    </a:cubicBezTo>
                    <a:lnTo>
                      <a:pt x="15445" y="11530"/>
                    </a:lnTo>
                    <a:cubicBezTo>
                      <a:pt x="15445" y="11530"/>
                      <a:pt x="23985" y="5410"/>
                      <a:pt x="26049" y="1709"/>
                    </a:cubicBezTo>
                    <a:lnTo>
                      <a:pt x="24341" y="1"/>
                    </a:ln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4"/>
              <p:cNvSpPr/>
              <p:nvPr/>
            </p:nvSpPr>
            <p:spPr>
              <a:xfrm>
                <a:off x="1157400" y="2486175"/>
                <a:ext cx="301325" cy="299000"/>
              </a:xfrm>
              <a:custGeom>
                <a:avLst/>
                <a:gdLst/>
                <a:ahLst/>
                <a:cxnLst/>
                <a:rect l="l" t="t" r="r" b="b"/>
                <a:pathLst>
                  <a:path w="12053" h="11960" extrusionOk="0">
                    <a:moveTo>
                      <a:pt x="9700" y="0"/>
                    </a:moveTo>
                    <a:cubicBezTo>
                      <a:pt x="9327" y="0"/>
                      <a:pt x="8679" y="910"/>
                      <a:pt x="8280" y="1509"/>
                    </a:cubicBezTo>
                    <a:cubicBezTo>
                      <a:pt x="7853" y="2149"/>
                      <a:pt x="7355" y="2790"/>
                      <a:pt x="6785" y="3430"/>
                    </a:cubicBezTo>
                    <a:cubicBezTo>
                      <a:pt x="6439" y="3661"/>
                      <a:pt x="6233" y="3986"/>
                      <a:pt x="6091" y="3986"/>
                    </a:cubicBezTo>
                    <a:cubicBezTo>
                      <a:pt x="6059" y="3986"/>
                      <a:pt x="6029" y="3969"/>
                      <a:pt x="6003" y="3928"/>
                    </a:cubicBezTo>
                    <a:lnTo>
                      <a:pt x="5931" y="3786"/>
                    </a:lnTo>
                    <a:cubicBezTo>
                      <a:pt x="5789" y="3501"/>
                      <a:pt x="5789" y="3145"/>
                      <a:pt x="5860" y="2790"/>
                    </a:cubicBezTo>
                    <a:cubicBezTo>
                      <a:pt x="5860" y="2434"/>
                      <a:pt x="5718" y="2078"/>
                      <a:pt x="5433" y="1793"/>
                    </a:cubicBezTo>
                    <a:cubicBezTo>
                      <a:pt x="5358" y="1718"/>
                      <a:pt x="5273" y="1669"/>
                      <a:pt x="5199" y="1669"/>
                    </a:cubicBezTo>
                    <a:cubicBezTo>
                      <a:pt x="5063" y="1669"/>
                      <a:pt x="4960" y="1832"/>
                      <a:pt x="5006" y="2291"/>
                    </a:cubicBezTo>
                    <a:cubicBezTo>
                      <a:pt x="5077" y="3145"/>
                      <a:pt x="4935" y="3928"/>
                      <a:pt x="4650" y="4711"/>
                    </a:cubicBezTo>
                    <a:cubicBezTo>
                      <a:pt x="4366" y="5281"/>
                      <a:pt x="4152" y="5636"/>
                      <a:pt x="4437" y="6206"/>
                    </a:cubicBezTo>
                    <a:cubicBezTo>
                      <a:pt x="4508" y="6348"/>
                      <a:pt x="1021" y="9480"/>
                      <a:pt x="451" y="9907"/>
                    </a:cubicBezTo>
                    <a:cubicBezTo>
                      <a:pt x="1" y="10293"/>
                      <a:pt x="1703" y="11959"/>
                      <a:pt x="2297" y="11959"/>
                    </a:cubicBezTo>
                    <a:cubicBezTo>
                      <a:pt x="2360" y="11959"/>
                      <a:pt x="2410" y="11940"/>
                      <a:pt x="2444" y="11899"/>
                    </a:cubicBezTo>
                    <a:cubicBezTo>
                      <a:pt x="2867" y="11547"/>
                      <a:pt x="5944" y="7842"/>
                      <a:pt x="6348" y="7842"/>
                    </a:cubicBezTo>
                    <a:cubicBezTo>
                      <a:pt x="6352" y="7842"/>
                      <a:pt x="6355" y="7842"/>
                      <a:pt x="6358" y="7843"/>
                    </a:cubicBezTo>
                    <a:cubicBezTo>
                      <a:pt x="6444" y="7857"/>
                      <a:pt x="6524" y="7865"/>
                      <a:pt x="6603" y="7865"/>
                    </a:cubicBezTo>
                    <a:cubicBezTo>
                      <a:pt x="6919" y="7865"/>
                      <a:pt x="7227" y="7729"/>
                      <a:pt x="7853" y="7273"/>
                    </a:cubicBezTo>
                    <a:cubicBezTo>
                      <a:pt x="8280" y="7060"/>
                      <a:pt x="9063" y="6490"/>
                      <a:pt x="9703" y="6063"/>
                    </a:cubicBezTo>
                    <a:cubicBezTo>
                      <a:pt x="9703" y="6063"/>
                      <a:pt x="10913" y="5138"/>
                      <a:pt x="11340" y="4782"/>
                    </a:cubicBezTo>
                    <a:cubicBezTo>
                      <a:pt x="11767" y="4427"/>
                      <a:pt x="11981" y="4284"/>
                      <a:pt x="11696" y="3928"/>
                    </a:cubicBezTo>
                    <a:cubicBezTo>
                      <a:pt x="11667" y="3889"/>
                      <a:pt x="11625" y="3871"/>
                      <a:pt x="11573" y="3871"/>
                    </a:cubicBezTo>
                    <a:cubicBezTo>
                      <a:pt x="11251" y="3871"/>
                      <a:pt x="10550" y="4547"/>
                      <a:pt x="10059" y="4854"/>
                    </a:cubicBezTo>
                    <a:cubicBezTo>
                      <a:pt x="9710" y="5072"/>
                      <a:pt x="9522" y="5156"/>
                      <a:pt x="9445" y="5156"/>
                    </a:cubicBezTo>
                    <a:cubicBezTo>
                      <a:pt x="9396" y="5156"/>
                      <a:pt x="9391" y="5122"/>
                      <a:pt x="9419" y="5067"/>
                    </a:cubicBezTo>
                    <a:cubicBezTo>
                      <a:pt x="9846" y="4569"/>
                      <a:pt x="10344" y="4071"/>
                      <a:pt x="10842" y="3715"/>
                    </a:cubicBezTo>
                    <a:cubicBezTo>
                      <a:pt x="11340" y="3288"/>
                      <a:pt x="12052" y="2718"/>
                      <a:pt x="11839" y="2434"/>
                    </a:cubicBezTo>
                    <a:cubicBezTo>
                      <a:pt x="11781" y="2362"/>
                      <a:pt x="11706" y="2331"/>
                      <a:pt x="11618" y="2331"/>
                    </a:cubicBezTo>
                    <a:cubicBezTo>
                      <a:pt x="11269" y="2331"/>
                      <a:pt x="10713" y="2819"/>
                      <a:pt x="10202" y="3217"/>
                    </a:cubicBezTo>
                    <a:cubicBezTo>
                      <a:pt x="9598" y="3686"/>
                      <a:pt x="9121" y="4219"/>
                      <a:pt x="8949" y="4219"/>
                    </a:cubicBezTo>
                    <a:cubicBezTo>
                      <a:pt x="8938" y="4219"/>
                      <a:pt x="8929" y="4217"/>
                      <a:pt x="8921" y="4213"/>
                    </a:cubicBezTo>
                    <a:cubicBezTo>
                      <a:pt x="8778" y="4071"/>
                      <a:pt x="10913" y="1936"/>
                      <a:pt x="11056" y="1793"/>
                    </a:cubicBezTo>
                    <a:cubicBezTo>
                      <a:pt x="11198" y="1651"/>
                      <a:pt x="11696" y="1153"/>
                      <a:pt x="11483" y="868"/>
                    </a:cubicBezTo>
                    <a:cubicBezTo>
                      <a:pt x="11432" y="801"/>
                      <a:pt x="11366" y="773"/>
                      <a:pt x="11290" y="773"/>
                    </a:cubicBezTo>
                    <a:cubicBezTo>
                      <a:pt x="11046" y="773"/>
                      <a:pt x="10704" y="1061"/>
                      <a:pt x="10486" y="1224"/>
                    </a:cubicBezTo>
                    <a:cubicBezTo>
                      <a:pt x="10202" y="1437"/>
                      <a:pt x="9632" y="2078"/>
                      <a:pt x="8992" y="2647"/>
                    </a:cubicBezTo>
                    <a:cubicBezTo>
                      <a:pt x="8494" y="3083"/>
                      <a:pt x="8322" y="3301"/>
                      <a:pt x="8240" y="3301"/>
                    </a:cubicBezTo>
                    <a:cubicBezTo>
                      <a:pt x="8228" y="3301"/>
                      <a:pt x="8218" y="3297"/>
                      <a:pt x="8209" y="3288"/>
                    </a:cubicBezTo>
                    <a:cubicBezTo>
                      <a:pt x="8565" y="2576"/>
                      <a:pt x="8992" y="1864"/>
                      <a:pt x="9561" y="1224"/>
                    </a:cubicBezTo>
                    <a:cubicBezTo>
                      <a:pt x="9917" y="726"/>
                      <a:pt x="10202" y="156"/>
                      <a:pt x="9775" y="14"/>
                    </a:cubicBezTo>
                    <a:cubicBezTo>
                      <a:pt x="9751" y="5"/>
                      <a:pt x="9727" y="0"/>
                      <a:pt x="9700" y="0"/>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4"/>
              <p:cNvSpPr/>
              <p:nvPr/>
            </p:nvSpPr>
            <p:spPr>
              <a:xfrm>
                <a:off x="652675" y="2840575"/>
                <a:ext cx="300725" cy="192800"/>
              </a:xfrm>
              <a:custGeom>
                <a:avLst/>
                <a:gdLst/>
                <a:ahLst/>
                <a:cxnLst/>
                <a:rect l="l" t="t" r="r" b="b"/>
                <a:pathLst>
                  <a:path w="12029" h="7712" extrusionOk="0">
                    <a:moveTo>
                      <a:pt x="11175" y="1"/>
                    </a:moveTo>
                    <a:lnTo>
                      <a:pt x="2919" y="1068"/>
                    </a:lnTo>
                    <a:cubicBezTo>
                      <a:pt x="1211" y="1282"/>
                      <a:pt x="1" y="2848"/>
                      <a:pt x="214" y="4556"/>
                    </a:cubicBezTo>
                    <a:lnTo>
                      <a:pt x="214" y="4912"/>
                    </a:lnTo>
                    <a:cubicBezTo>
                      <a:pt x="411" y="6554"/>
                      <a:pt x="1822" y="7712"/>
                      <a:pt x="3381" y="7712"/>
                    </a:cubicBezTo>
                    <a:cubicBezTo>
                      <a:pt x="3511" y="7712"/>
                      <a:pt x="3642" y="7704"/>
                      <a:pt x="3773" y="7687"/>
                    </a:cubicBezTo>
                    <a:lnTo>
                      <a:pt x="12029" y="6620"/>
                    </a:lnTo>
                    <a:lnTo>
                      <a:pt x="11175" y="1"/>
                    </a:lnTo>
                    <a:close/>
                  </a:path>
                </a:pathLst>
              </a:custGeom>
              <a:solidFill>
                <a:srgbClr val="EFED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4"/>
              <p:cNvSpPr/>
              <p:nvPr/>
            </p:nvSpPr>
            <p:spPr>
              <a:xfrm>
                <a:off x="1070800" y="2324600"/>
                <a:ext cx="1425225" cy="911000"/>
              </a:xfrm>
              <a:custGeom>
                <a:avLst/>
                <a:gdLst/>
                <a:ahLst/>
                <a:cxnLst/>
                <a:rect l="l" t="t" r="r" b="b"/>
                <a:pathLst>
                  <a:path w="57009" h="36440" extrusionOk="0">
                    <a:moveTo>
                      <a:pt x="2207" y="0"/>
                    </a:moveTo>
                    <a:cubicBezTo>
                      <a:pt x="997" y="0"/>
                      <a:pt x="1" y="926"/>
                      <a:pt x="1" y="2207"/>
                    </a:cubicBezTo>
                    <a:lnTo>
                      <a:pt x="1" y="34233"/>
                    </a:lnTo>
                    <a:cubicBezTo>
                      <a:pt x="1" y="35443"/>
                      <a:pt x="997" y="36440"/>
                      <a:pt x="2207" y="36440"/>
                    </a:cubicBezTo>
                    <a:lnTo>
                      <a:pt x="54802" y="36440"/>
                    </a:lnTo>
                    <a:cubicBezTo>
                      <a:pt x="56012" y="36440"/>
                      <a:pt x="57009" y="35443"/>
                      <a:pt x="57009" y="34233"/>
                    </a:cubicBezTo>
                    <a:lnTo>
                      <a:pt x="57009" y="2207"/>
                    </a:lnTo>
                    <a:cubicBezTo>
                      <a:pt x="57009" y="926"/>
                      <a:pt x="56012" y="0"/>
                      <a:pt x="54802" y="0"/>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4"/>
              <p:cNvSpPr/>
              <p:nvPr/>
            </p:nvSpPr>
            <p:spPr>
              <a:xfrm>
                <a:off x="1070800" y="2308575"/>
                <a:ext cx="1425225" cy="909250"/>
              </a:xfrm>
              <a:custGeom>
                <a:avLst/>
                <a:gdLst/>
                <a:ahLst/>
                <a:cxnLst/>
                <a:rect l="l" t="t" r="r" b="b"/>
                <a:pathLst>
                  <a:path w="57009" h="36370" extrusionOk="0">
                    <a:moveTo>
                      <a:pt x="2207" y="1"/>
                    </a:moveTo>
                    <a:cubicBezTo>
                      <a:pt x="997" y="1"/>
                      <a:pt x="1" y="926"/>
                      <a:pt x="1" y="2136"/>
                    </a:cubicBezTo>
                    <a:lnTo>
                      <a:pt x="1" y="34234"/>
                    </a:lnTo>
                    <a:cubicBezTo>
                      <a:pt x="1" y="35444"/>
                      <a:pt x="997" y="36369"/>
                      <a:pt x="2207" y="36369"/>
                    </a:cubicBezTo>
                    <a:lnTo>
                      <a:pt x="54802" y="36369"/>
                    </a:lnTo>
                    <a:cubicBezTo>
                      <a:pt x="56012" y="36369"/>
                      <a:pt x="57009" y="35444"/>
                      <a:pt x="57009" y="34234"/>
                    </a:cubicBezTo>
                    <a:lnTo>
                      <a:pt x="57009" y="2136"/>
                    </a:lnTo>
                    <a:cubicBezTo>
                      <a:pt x="57009" y="926"/>
                      <a:pt x="56012" y="1"/>
                      <a:pt x="54802" y="1"/>
                    </a:cubicBezTo>
                    <a:close/>
                  </a:path>
                </a:pathLst>
              </a:custGeom>
              <a:solidFill>
                <a:srgbClr val="FE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4"/>
              <p:cNvSpPr/>
              <p:nvPr/>
            </p:nvSpPr>
            <p:spPr>
              <a:xfrm>
                <a:off x="1136650" y="2372650"/>
                <a:ext cx="90750" cy="78450"/>
              </a:xfrm>
              <a:custGeom>
                <a:avLst/>
                <a:gdLst/>
                <a:ahLst/>
                <a:cxnLst/>
                <a:rect l="l" t="t" r="r" b="b"/>
                <a:pathLst>
                  <a:path w="3630" h="3138" extrusionOk="0">
                    <a:moveTo>
                      <a:pt x="2135" y="0"/>
                    </a:moveTo>
                    <a:cubicBezTo>
                      <a:pt x="712" y="0"/>
                      <a:pt x="0" y="1708"/>
                      <a:pt x="997" y="2705"/>
                    </a:cubicBezTo>
                    <a:cubicBezTo>
                      <a:pt x="1317" y="3002"/>
                      <a:pt x="1703" y="3137"/>
                      <a:pt x="2080" y="3137"/>
                    </a:cubicBezTo>
                    <a:cubicBezTo>
                      <a:pt x="2876" y="3137"/>
                      <a:pt x="3630" y="2532"/>
                      <a:pt x="3630" y="1566"/>
                    </a:cubicBezTo>
                    <a:cubicBezTo>
                      <a:pt x="3630" y="712"/>
                      <a:pt x="2989" y="0"/>
                      <a:pt x="2135" y="0"/>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4"/>
              <p:cNvSpPr/>
              <p:nvPr/>
            </p:nvSpPr>
            <p:spPr>
              <a:xfrm>
                <a:off x="1255850" y="2372650"/>
                <a:ext cx="90775" cy="79225"/>
              </a:xfrm>
              <a:custGeom>
                <a:avLst/>
                <a:gdLst/>
                <a:ahLst/>
                <a:cxnLst/>
                <a:rect l="l" t="t" r="r" b="b"/>
                <a:pathLst>
                  <a:path w="3631" h="3169" extrusionOk="0">
                    <a:moveTo>
                      <a:pt x="2065" y="0"/>
                    </a:moveTo>
                    <a:cubicBezTo>
                      <a:pt x="712" y="0"/>
                      <a:pt x="1" y="1708"/>
                      <a:pt x="926" y="2705"/>
                    </a:cubicBezTo>
                    <a:cubicBezTo>
                      <a:pt x="1247" y="3025"/>
                      <a:pt x="1641" y="3169"/>
                      <a:pt x="2028" y="3169"/>
                    </a:cubicBezTo>
                    <a:cubicBezTo>
                      <a:pt x="2845" y="3169"/>
                      <a:pt x="3630" y="2531"/>
                      <a:pt x="3630" y="1566"/>
                    </a:cubicBezTo>
                    <a:cubicBezTo>
                      <a:pt x="3630" y="712"/>
                      <a:pt x="2919" y="0"/>
                      <a:pt x="2065" y="0"/>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4"/>
              <p:cNvSpPr/>
              <p:nvPr/>
            </p:nvSpPr>
            <p:spPr>
              <a:xfrm>
                <a:off x="1796750" y="2671550"/>
                <a:ext cx="622775" cy="48075"/>
              </a:xfrm>
              <a:custGeom>
                <a:avLst/>
                <a:gdLst/>
                <a:ahLst/>
                <a:cxnLst/>
                <a:rect l="l" t="t" r="r" b="b"/>
                <a:pathLst>
                  <a:path w="24911" h="1923" extrusionOk="0">
                    <a:moveTo>
                      <a:pt x="0" y="1"/>
                    </a:moveTo>
                    <a:lnTo>
                      <a:pt x="0" y="1922"/>
                    </a:lnTo>
                    <a:lnTo>
                      <a:pt x="24910" y="1922"/>
                    </a:lnTo>
                    <a:lnTo>
                      <a:pt x="24910"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4"/>
              <p:cNvSpPr/>
              <p:nvPr/>
            </p:nvSpPr>
            <p:spPr>
              <a:xfrm>
                <a:off x="1796750" y="2783650"/>
                <a:ext cx="622775" cy="49850"/>
              </a:xfrm>
              <a:custGeom>
                <a:avLst/>
                <a:gdLst/>
                <a:ahLst/>
                <a:cxnLst/>
                <a:rect l="l" t="t" r="r" b="b"/>
                <a:pathLst>
                  <a:path w="24911" h="1994" extrusionOk="0">
                    <a:moveTo>
                      <a:pt x="0" y="0"/>
                    </a:moveTo>
                    <a:lnTo>
                      <a:pt x="0" y="1993"/>
                    </a:lnTo>
                    <a:lnTo>
                      <a:pt x="24910" y="1993"/>
                    </a:lnTo>
                    <a:lnTo>
                      <a:pt x="24910"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4"/>
              <p:cNvSpPr/>
              <p:nvPr/>
            </p:nvSpPr>
            <p:spPr>
              <a:xfrm>
                <a:off x="1796750" y="2902850"/>
                <a:ext cx="395025" cy="49850"/>
              </a:xfrm>
              <a:custGeom>
                <a:avLst/>
                <a:gdLst/>
                <a:ahLst/>
                <a:cxnLst/>
                <a:rect l="l" t="t" r="r" b="b"/>
                <a:pathLst>
                  <a:path w="15801" h="1994" extrusionOk="0">
                    <a:moveTo>
                      <a:pt x="0" y="1"/>
                    </a:moveTo>
                    <a:lnTo>
                      <a:pt x="0" y="1994"/>
                    </a:lnTo>
                    <a:lnTo>
                      <a:pt x="15800" y="1994"/>
                    </a:lnTo>
                    <a:lnTo>
                      <a:pt x="15800"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4"/>
              <p:cNvSpPr/>
              <p:nvPr/>
            </p:nvSpPr>
            <p:spPr>
              <a:xfrm>
                <a:off x="1278975" y="2664450"/>
                <a:ext cx="421725" cy="240225"/>
              </a:xfrm>
              <a:custGeom>
                <a:avLst/>
                <a:gdLst/>
                <a:ahLst/>
                <a:cxnLst/>
                <a:rect l="l" t="t" r="r" b="b"/>
                <a:pathLst>
                  <a:path w="16869" h="9609" extrusionOk="0">
                    <a:moveTo>
                      <a:pt x="1495" y="0"/>
                    </a:moveTo>
                    <a:cubicBezTo>
                      <a:pt x="641" y="0"/>
                      <a:pt x="1" y="783"/>
                      <a:pt x="214" y="1566"/>
                    </a:cubicBezTo>
                    <a:lnTo>
                      <a:pt x="2207" y="8754"/>
                    </a:lnTo>
                    <a:cubicBezTo>
                      <a:pt x="2349" y="9252"/>
                      <a:pt x="2848" y="9608"/>
                      <a:pt x="3417" y="9608"/>
                    </a:cubicBezTo>
                    <a:lnTo>
                      <a:pt x="13523" y="9608"/>
                    </a:lnTo>
                    <a:cubicBezTo>
                      <a:pt x="14093" y="9608"/>
                      <a:pt x="14591" y="9252"/>
                      <a:pt x="14733" y="8754"/>
                    </a:cubicBezTo>
                    <a:lnTo>
                      <a:pt x="16655" y="1566"/>
                    </a:lnTo>
                    <a:cubicBezTo>
                      <a:pt x="16868" y="783"/>
                      <a:pt x="16299" y="0"/>
                      <a:pt x="15445" y="0"/>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4"/>
              <p:cNvSpPr/>
              <p:nvPr/>
            </p:nvSpPr>
            <p:spPr>
              <a:xfrm>
                <a:off x="1138425" y="2559450"/>
                <a:ext cx="491100" cy="386125"/>
              </a:xfrm>
              <a:custGeom>
                <a:avLst/>
                <a:gdLst/>
                <a:ahLst/>
                <a:cxnLst/>
                <a:rect l="l" t="t" r="r" b="b"/>
                <a:pathLst>
                  <a:path w="19644" h="15445" extrusionOk="0">
                    <a:moveTo>
                      <a:pt x="285" y="1"/>
                    </a:moveTo>
                    <a:cubicBezTo>
                      <a:pt x="143" y="1"/>
                      <a:pt x="72" y="143"/>
                      <a:pt x="0" y="286"/>
                    </a:cubicBezTo>
                    <a:cubicBezTo>
                      <a:pt x="0" y="428"/>
                      <a:pt x="143" y="499"/>
                      <a:pt x="285" y="499"/>
                    </a:cubicBezTo>
                    <a:lnTo>
                      <a:pt x="2776" y="499"/>
                    </a:lnTo>
                    <a:lnTo>
                      <a:pt x="6975" y="15231"/>
                    </a:lnTo>
                    <a:cubicBezTo>
                      <a:pt x="7046" y="15374"/>
                      <a:pt x="7117" y="15445"/>
                      <a:pt x="7260" y="15445"/>
                    </a:cubicBezTo>
                    <a:lnTo>
                      <a:pt x="19359" y="15445"/>
                    </a:lnTo>
                    <a:cubicBezTo>
                      <a:pt x="19643" y="15374"/>
                      <a:pt x="19643" y="14947"/>
                      <a:pt x="19359" y="14947"/>
                    </a:cubicBezTo>
                    <a:lnTo>
                      <a:pt x="7402" y="14947"/>
                    </a:lnTo>
                    <a:lnTo>
                      <a:pt x="3203" y="214"/>
                    </a:lnTo>
                    <a:cubicBezTo>
                      <a:pt x="3203" y="72"/>
                      <a:pt x="3061" y="1"/>
                      <a:pt x="2989" y="1"/>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4"/>
              <p:cNvSpPr/>
              <p:nvPr/>
            </p:nvSpPr>
            <p:spPr>
              <a:xfrm>
                <a:off x="1309225" y="2958025"/>
                <a:ext cx="85425" cy="73225"/>
              </a:xfrm>
              <a:custGeom>
                <a:avLst/>
                <a:gdLst/>
                <a:ahLst/>
                <a:cxnLst/>
                <a:rect l="l" t="t" r="r" b="b"/>
                <a:pathLst>
                  <a:path w="3417" h="2929" extrusionOk="0">
                    <a:moveTo>
                      <a:pt x="1495" y="0"/>
                    </a:moveTo>
                    <a:cubicBezTo>
                      <a:pt x="641" y="0"/>
                      <a:pt x="1" y="641"/>
                      <a:pt x="1" y="1495"/>
                    </a:cubicBezTo>
                    <a:cubicBezTo>
                      <a:pt x="1" y="2357"/>
                      <a:pt x="710" y="2929"/>
                      <a:pt x="1456" y="2929"/>
                    </a:cubicBezTo>
                    <a:cubicBezTo>
                      <a:pt x="1818" y="2929"/>
                      <a:pt x="2189" y="2794"/>
                      <a:pt x="2492" y="2491"/>
                    </a:cubicBezTo>
                    <a:cubicBezTo>
                      <a:pt x="3417" y="1566"/>
                      <a:pt x="2776" y="0"/>
                      <a:pt x="1495" y="0"/>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4"/>
              <p:cNvSpPr/>
              <p:nvPr/>
            </p:nvSpPr>
            <p:spPr>
              <a:xfrm>
                <a:off x="270150" y="4714150"/>
                <a:ext cx="197525" cy="319300"/>
              </a:xfrm>
              <a:custGeom>
                <a:avLst/>
                <a:gdLst/>
                <a:ahLst/>
                <a:cxnLst/>
                <a:rect l="l" t="t" r="r" b="b"/>
                <a:pathLst>
                  <a:path w="7901" h="12772" extrusionOk="0">
                    <a:moveTo>
                      <a:pt x="4199" y="0"/>
                    </a:moveTo>
                    <a:cubicBezTo>
                      <a:pt x="4199" y="0"/>
                      <a:pt x="1779" y="6121"/>
                      <a:pt x="712" y="8114"/>
                    </a:cubicBezTo>
                    <a:cubicBezTo>
                      <a:pt x="712" y="8114"/>
                      <a:pt x="0" y="11388"/>
                      <a:pt x="3772" y="12526"/>
                    </a:cubicBezTo>
                    <a:cubicBezTo>
                      <a:pt x="4341" y="12698"/>
                      <a:pt x="4794" y="12771"/>
                      <a:pt x="5152" y="12771"/>
                    </a:cubicBezTo>
                    <a:cubicBezTo>
                      <a:pt x="7167" y="12771"/>
                      <a:pt x="6192" y="10462"/>
                      <a:pt x="6192" y="10462"/>
                    </a:cubicBezTo>
                    <a:cubicBezTo>
                      <a:pt x="6192" y="10462"/>
                      <a:pt x="5053" y="7687"/>
                      <a:pt x="7900" y="1068"/>
                    </a:cubicBezTo>
                    <a:lnTo>
                      <a:pt x="4199" y="0"/>
                    </a:ln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4"/>
              <p:cNvSpPr/>
              <p:nvPr/>
            </p:nvSpPr>
            <p:spPr>
              <a:xfrm>
                <a:off x="238125" y="4916975"/>
                <a:ext cx="375425" cy="244500"/>
              </a:xfrm>
              <a:custGeom>
                <a:avLst/>
                <a:gdLst/>
                <a:ahLst/>
                <a:cxnLst/>
                <a:rect l="l" t="t" r="r" b="b"/>
                <a:pathLst>
                  <a:path w="15017" h="9780" extrusionOk="0">
                    <a:moveTo>
                      <a:pt x="1993" y="1"/>
                    </a:moveTo>
                    <a:cubicBezTo>
                      <a:pt x="1210" y="1211"/>
                      <a:pt x="712" y="2634"/>
                      <a:pt x="569" y="4058"/>
                    </a:cubicBezTo>
                    <a:lnTo>
                      <a:pt x="356" y="4627"/>
                    </a:lnTo>
                    <a:lnTo>
                      <a:pt x="0" y="5623"/>
                    </a:lnTo>
                    <a:lnTo>
                      <a:pt x="13736" y="9751"/>
                    </a:lnTo>
                    <a:cubicBezTo>
                      <a:pt x="13793" y="9770"/>
                      <a:pt x="13855" y="9779"/>
                      <a:pt x="13919" y="9779"/>
                    </a:cubicBezTo>
                    <a:cubicBezTo>
                      <a:pt x="14092" y="9779"/>
                      <a:pt x="14272" y="9713"/>
                      <a:pt x="14376" y="9609"/>
                    </a:cubicBezTo>
                    <a:cubicBezTo>
                      <a:pt x="14448" y="9538"/>
                      <a:pt x="14519" y="9467"/>
                      <a:pt x="14590" y="9395"/>
                    </a:cubicBezTo>
                    <a:lnTo>
                      <a:pt x="14661" y="9324"/>
                    </a:lnTo>
                    <a:lnTo>
                      <a:pt x="14803" y="9182"/>
                    </a:lnTo>
                    <a:cubicBezTo>
                      <a:pt x="14803" y="9182"/>
                      <a:pt x="14803" y="9111"/>
                      <a:pt x="14803" y="9111"/>
                    </a:cubicBezTo>
                    <a:lnTo>
                      <a:pt x="14803" y="9040"/>
                    </a:lnTo>
                    <a:lnTo>
                      <a:pt x="14875" y="8897"/>
                    </a:lnTo>
                    <a:cubicBezTo>
                      <a:pt x="14875" y="8897"/>
                      <a:pt x="14875" y="8826"/>
                      <a:pt x="14875" y="8826"/>
                    </a:cubicBezTo>
                    <a:cubicBezTo>
                      <a:pt x="15017" y="8399"/>
                      <a:pt x="14875" y="8043"/>
                      <a:pt x="14092" y="7687"/>
                    </a:cubicBezTo>
                    <a:lnTo>
                      <a:pt x="13736" y="7474"/>
                    </a:lnTo>
                    <a:cubicBezTo>
                      <a:pt x="12313" y="6762"/>
                      <a:pt x="11031" y="5837"/>
                      <a:pt x="9822" y="4840"/>
                    </a:cubicBezTo>
                    <a:lnTo>
                      <a:pt x="9679" y="4769"/>
                    </a:lnTo>
                    <a:lnTo>
                      <a:pt x="9039" y="4200"/>
                    </a:lnTo>
                    <a:lnTo>
                      <a:pt x="8967" y="4129"/>
                    </a:lnTo>
                    <a:cubicBezTo>
                      <a:pt x="8683" y="3915"/>
                      <a:pt x="8469" y="3702"/>
                      <a:pt x="8327" y="3488"/>
                    </a:cubicBezTo>
                    <a:lnTo>
                      <a:pt x="8185" y="3346"/>
                    </a:lnTo>
                    <a:cubicBezTo>
                      <a:pt x="7829" y="2990"/>
                      <a:pt x="7544" y="2563"/>
                      <a:pt x="7331" y="2065"/>
                    </a:cubicBezTo>
                    <a:cubicBezTo>
                      <a:pt x="7331" y="1994"/>
                      <a:pt x="7331" y="1994"/>
                      <a:pt x="7331" y="1922"/>
                    </a:cubicBezTo>
                    <a:lnTo>
                      <a:pt x="7331" y="1851"/>
                    </a:lnTo>
                    <a:cubicBezTo>
                      <a:pt x="7293" y="1926"/>
                      <a:pt x="6644" y="2612"/>
                      <a:pt x="5602" y="2612"/>
                    </a:cubicBezTo>
                    <a:cubicBezTo>
                      <a:pt x="4665" y="2612"/>
                      <a:pt x="3408" y="2057"/>
                      <a:pt x="1993" y="1"/>
                    </a:cubicBezTo>
                    <a:close/>
                  </a:path>
                </a:pathLst>
              </a:custGeom>
              <a:solidFill>
                <a:srgbClr val="EF5E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4"/>
              <p:cNvSpPr/>
              <p:nvPr/>
            </p:nvSpPr>
            <p:spPr>
              <a:xfrm>
                <a:off x="238125" y="4997050"/>
                <a:ext cx="327400" cy="158375"/>
              </a:xfrm>
              <a:custGeom>
                <a:avLst/>
                <a:gdLst/>
                <a:ahLst/>
                <a:cxnLst/>
                <a:rect l="l" t="t" r="r" b="b"/>
                <a:pathLst>
                  <a:path w="13096" h="6335" extrusionOk="0">
                    <a:moveTo>
                      <a:pt x="3203" y="1"/>
                    </a:moveTo>
                    <a:cubicBezTo>
                      <a:pt x="2491" y="72"/>
                      <a:pt x="1708" y="285"/>
                      <a:pt x="1068" y="641"/>
                    </a:cubicBezTo>
                    <a:cubicBezTo>
                      <a:pt x="925" y="712"/>
                      <a:pt x="712" y="783"/>
                      <a:pt x="569" y="855"/>
                    </a:cubicBezTo>
                    <a:lnTo>
                      <a:pt x="356" y="1424"/>
                    </a:lnTo>
                    <a:lnTo>
                      <a:pt x="0" y="2420"/>
                    </a:lnTo>
                    <a:lnTo>
                      <a:pt x="12882" y="6335"/>
                    </a:lnTo>
                    <a:lnTo>
                      <a:pt x="13024" y="6121"/>
                    </a:lnTo>
                    <a:cubicBezTo>
                      <a:pt x="13095" y="5908"/>
                      <a:pt x="13095" y="5765"/>
                      <a:pt x="13024" y="5552"/>
                    </a:cubicBezTo>
                    <a:cubicBezTo>
                      <a:pt x="12953" y="5125"/>
                      <a:pt x="12597" y="4840"/>
                      <a:pt x="12170" y="4698"/>
                    </a:cubicBezTo>
                    <a:cubicBezTo>
                      <a:pt x="11672" y="4484"/>
                      <a:pt x="11174" y="4342"/>
                      <a:pt x="10676" y="4128"/>
                    </a:cubicBezTo>
                    <a:cubicBezTo>
                      <a:pt x="9395" y="3488"/>
                      <a:pt x="8185" y="2634"/>
                      <a:pt x="7117" y="1709"/>
                    </a:cubicBezTo>
                    <a:cubicBezTo>
                      <a:pt x="6050" y="712"/>
                      <a:pt x="4697" y="143"/>
                      <a:pt x="3203" y="1"/>
                    </a:cubicBezTo>
                    <a:close/>
                  </a:path>
                </a:pathLst>
              </a:custGeom>
              <a:solidFill>
                <a:srgbClr val="E241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4"/>
              <p:cNvSpPr/>
              <p:nvPr/>
            </p:nvSpPr>
            <p:spPr>
              <a:xfrm>
                <a:off x="238125" y="5032625"/>
                <a:ext cx="375425" cy="128850"/>
              </a:xfrm>
              <a:custGeom>
                <a:avLst/>
                <a:gdLst/>
                <a:ahLst/>
                <a:cxnLst/>
                <a:rect l="l" t="t" r="r" b="b"/>
                <a:pathLst>
                  <a:path w="15017" h="5154" extrusionOk="0">
                    <a:moveTo>
                      <a:pt x="356" y="1"/>
                    </a:moveTo>
                    <a:lnTo>
                      <a:pt x="0" y="997"/>
                    </a:lnTo>
                    <a:lnTo>
                      <a:pt x="13736" y="5125"/>
                    </a:lnTo>
                    <a:cubicBezTo>
                      <a:pt x="13793" y="5144"/>
                      <a:pt x="13855" y="5153"/>
                      <a:pt x="13919" y="5153"/>
                    </a:cubicBezTo>
                    <a:cubicBezTo>
                      <a:pt x="14092" y="5153"/>
                      <a:pt x="14272" y="5087"/>
                      <a:pt x="14376" y="4983"/>
                    </a:cubicBezTo>
                    <a:cubicBezTo>
                      <a:pt x="14448" y="4912"/>
                      <a:pt x="14519" y="4841"/>
                      <a:pt x="14590" y="4769"/>
                    </a:cubicBezTo>
                    <a:lnTo>
                      <a:pt x="14661" y="4698"/>
                    </a:lnTo>
                    <a:lnTo>
                      <a:pt x="14803" y="4556"/>
                    </a:lnTo>
                    <a:cubicBezTo>
                      <a:pt x="14803" y="4556"/>
                      <a:pt x="14803" y="4485"/>
                      <a:pt x="14803" y="4485"/>
                    </a:cubicBezTo>
                    <a:lnTo>
                      <a:pt x="14803" y="4414"/>
                    </a:lnTo>
                    <a:lnTo>
                      <a:pt x="14875" y="4271"/>
                    </a:lnTo>
                    <a:cubicBezTo>
                      <a:pt x="14875" y="4271"/>
                      <a:pt x="14875" y="4200"/>
                      <a:pt x="14875" y="4200"/>
                    </a:cubicBezTo>
                    <a:cubicBezTo>
                      <a:pt x="15017" y="3773"/>
                      <a:pt x="14875" y="3417"/>
                      <a:pt x="14092" y="3061"/>
                    </a:cubicBezTo>
                    <a:lnTo>
                      <a:pt x="13736" y="2848"/>
                    </a:lnTo>
                    <a:lnTo>
                      <a:pt x="13309" y="3061"/>
                    </a:lnTo>
                    <a:cubicBezTo>
                      <a:pt x="12827" y="3278"/>
                      <a:pt x="12321" y="3364"/>
                      <a:pt x="11804" y="3364"/>
                    </a:cubicBezTo>
                    <a:cubicBezTo>
                      <a:pt x="10793" y="3364"/>
                      <a:pt x="9743" y="3035"/>
                      <a:pt x="8754" y="2705"/>
                    </a:cubicBezTo>
                    <a:lnTo>
                      <a:pt x="4697" y="1353"/>
                    </a:lnTo>
                    <a:cubicBezTo>
                      <a:pt x="3559" y="926"/>
                      <a:pt x="2420" y="499"/>
                      <a:pt x="1281" y="214"/>
                    </a:cubicBezTo>
                    <a:cubicBezTo>
                      <a:pt x="925" y="72"/>
                      <a:pt x="641" y="1"/>
                      <a:pt x="356" y="1"/>
                    </a:cubicBezTo>
                    <a:close/>
                  </a:path>
                </a:pathLst>
              </a:custGeom>
              <a:solidFill>
                <a:srgbClr val="DCE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a:off x="311050" y="3465700"/>
                <a:ext cx="430625" cy="1399700"/>
              </a:xfrm>
              <a:custGeom>
                <a:avLst/>
                <a:gdLst/>
                <a:ahLst/>
                <a:cxnLst/>
                <a:rect l="l" t="t" r="r" b="b"/>
                <a:pathLst>
                  <a:path w="17225" h="55988" extrusionOk="0">
                    <a:moveTo>
                      <a:pt x="11314" y="1"/>
                    </a:moveTo>
                    <a:cubicBezTo>
                      <a:pt x="9947" y="1"/>
                      <a:pt x="8541" y="707"/>
                      <a:pt x="7332" y="2752"/>
                    </a:cubicBezTo>
                    <a:cubicBezTo>
                      <a:pt x="7332" y="2752"/>
                      <a:pt x="6335" y="11293"/>
                      <a:pt x="9467" y="13784"/>
                    </a:cubicBezTo>
                    <a:lnTo>
                      <a:pt x="6335" y="34779"/>
                    </a:lnTo>
                    <a:lnTo>
                      <a:pt x="1" y="54351"/>
                    </a:lnTo>
                    <a:lnTo>
                      <a:pt x="5268" y="55988"/>
                    </a:lnTo>
                    <a:lnTo>
                      <a:pt x="12883" y="37626"/>
                    </a:lnTo>
                    <a:lnTo>
                      <a:pt x="17224" y="3535"/>
                    </a:lnTo>
                    <a:cubicBezTo>
                      <a:pt x="17224" y="3535"/>
                      <a:pt x="14369" y="1"/>
                      <a:pt x="11314" y="1"/>
                    </a:cubicBezTo>
                    <a:close/>
                  </a:path>
                </a:pathLst>
              </a:custGeom>
              <a:solidFill>
                <a:srgbClr val="343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p:nvPr/>
            </p:nvSpPr>
            <p:spPr>
              <a:xfrm>
                <a:off x="531700" y="4792425"/>
                <a:ext cx="202850" cy="304300"/>
              </a:xfrm>
              <a:custGeom>
                <a:avLst/>
                <a:gdLst/>
                <a:ahLst/>
                <a:cxnLst/>
                <a:rect l="l" t="t" r="r" b="b"/>
                <a:pathLst>
                  <a:path w="8114" h="12172" extrusionOk="0">
                    <a:moveTo>
                      <a:pt x="925" y="1"/>
                    </a:moveTo>
                    <a:cubicBezTo>
                      <a:pt x="925" y="1"/>
                      <a:pt x="427" y="6620"/>
                      <a:pt x="0" y="8826"/>
                    </a:cubicBezTo>
                    <a:cubicBezTo>
                      <a:pt x="0" y="8826"/>
                      <a:pt x="214" y="12171"/>
                      <a:pt x="4199" y="12171"/>
                    </a:cubicBezTo>
                    <a:cubicBezTo>
                      <a:pt x="8114" y="12171"/>
                      <a:pt x="5907" y="9467"/>
                      <a:pt x="5907" y="9467"/>
                    </a:cubicBezTo>
                    <a:cubicBezTo>
                      <a:pt x="5907" y="9467"/>
                      <a:pt x="3986" y="7118"/>
                      <a:pt x="4769" y="1"/>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4"/>
              <p:cNvSpPr/>
              <p:nvPr/>
            </p:nvSpPr>
            <p:spPr>
              <a:xfrm>
                <a:off x="521025" y="5013075"/>
                <a:ext cx="382550" cy="149475"/>
              </a:xfrm>
              <a:custGeom>
                <a:avLst/>
                <a:gdLst/>
                <a:ahLst/>
                <a:cxnLst/>
                <a:rect l="l" t="t" r="r" b="b"/>
                <a:pathLst>
                  <a:path w="15302" h="5979" extrusionOk="0">
                    <a:moveTo>
                      <a:pt x="498" y="0"/>
                    </a:moveTo>
                    <a:cubicBezTo>
                      <a:pt x="71" y="1423"/>
                      <a:pt x="0" y="2847"/>
                      <a:pt x="285" y="4270"/>
                    </a:cubicBezTo>
                    <a:lnTo>
                      <a:pt x="285" y="4911"/>
                    </a:lnTo>
                    <a:lnTo>
                      <a:pt x="214" y="5978"/>
                    </a:lnTo>
                    <a:lnTo>
                      <a:pt x="14448" y="5978"/>
                    </a:lnTo>
                    <a:cubicBezTo>
                      <a:pt x="14732" y="5978"/>
                      <a:pt x="14946" y="5836"/>
                      <a:pt x="15088" y="5623"/>
                    </a:cubicBezTo>
                    <a:cubicBezTo>
                      <a:pt x="15088" y="5551"/>
                      <a:pt x="15159" y="5409"/>
                      <a:pt x="15231" y="5338"/>
                    </a:cubicBezTo>
                    <a:cubicBezTo>
                      <a:pt x="15231" y="5338"/>
                      <a:pt x="15231" y="5267"/>
                      <a:pt x="15231" y="5267"/>
                    </a:cubicBezTo>
                    <a:lnTo>
                      <a:pt x="15302" y="5124"/>
                    </a:lnTo>
                    <a:cubicBezTo>
                      <a:pt x="15302" y="5053"/>
                      <a:pt x="15302" y="5053"/>
                      <a:pt x="15302" y="5053"/>
                    </a:cubicBezTo>
                    <a:cubicBezTo>
                      <a:pt x="15302" y="4982"/>
                      <a:pt x="15302" y="4911"/>
                      <a:pt x="15302" y="4911"/>
                    </a:cubicBezTo>
                    <a:cubicBezTo>
                      <a:pt x="15302" y="4840"/>
                      <a:pt x="15302" y="4840"/>
                      <a:pt x="15302" y="4840"/>
                    </a:cubicBezTo>
                    <a:cubicBezTo>
                      <a:pt x="15302" y="4768"/>
                      <a:pt x="15302" y="4697"/>
                      <a:pt x="15302" y="4697"/>
                    </a:cubicBezTo>
                    <a:cubicBezTo>
                      <a:pt x="15302" y="4270"/>
                      <a:pt x="15088" y="3914"/>
                      <a:pt x="14305" y="3843"/>
                    </a:cubicBezTo>
                    <a:cubicBezTo>
                      <a:pt x="14163" y="3843"/>
                      <a:pt x="14021" y="3772"/>
                      <a:pt x="13878" y="3772"/>
                    </a:cubicBezTo>
                    <a:cubicBezTo>
                      <a:pt x="12313" y="3416"/>
                      <a:pt x="10818" y="2989"/>
                      <a:pt x="9323" y="2349"/>
                    </a:cubicBezTo>
                    <a:lnTo>
                      <a:pt x="9252" y="2278"/>
                    </a:lnTo>
                    <a:cubicBezTo>
                      <a:pt x="8968" y="2206"/>
                      <a:pt x="8683" y="2064"/>
                      <a:pt x="8469" y="1993"/>
                    </a:cubicBezTo>
                    <a:lnTo>
                      <a:pt x="8327" y="1922"/>
                    </a:lnTo>
                    <a:cubicBezTo>
                      <a:pt x="8042" y="1779"/>
                      <a:pt x="7758" y="1637"/>
                      <a:pt x="7544" y="1495"/>
                    </a:cubicBezTo>
                    <a:lnTo>
                      <a:pt x="7402" y="1423"/>
                    </a:lnTo>
                    <a:cubicBezTo>
                      <a:pt x="6975" y="1139"/>
                      <a:pt x="6548" y="854"/>
                      <a:pt x="6192" y="427"/>
                    </a:cubicBezTo>
                    <a:lnTo>
                      <a:pt x="6121" y="285"/>
                    </a:lnTo>
                    <a:cubicBezTo>
                      <a:pt x="6121" y="285"/>
                      <a:pt x="6121" y="214"/>
                      <a:pt x="6121" y="214"/>
                    </a:cubicBezTo>
                    <a:cubicBezTo>
                      <a:pt x="6075" y="305"/>
                      <a:pt x="5469" y="1547"/>
                      <a:pt x="3942" y="1547"/>
                    </a:cubicBezTo>
                    <a:cubicBezTo>
                      <a:pt x="3096" y="1547"/>
                      <a:pt x="1969" y="1167"/>
                      <a:pt x="498" y="0"/>
                    </a:cubicBezTo>
                    <a:close/>
                  </a:path>
                </a:pathLst>
              </a:custGeom>
              <a:solidFill>
                <a:srgbClr val="EF5E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4"/>
              <p:cNvSpPr/>
              <p:nvPr/>
            </p:nvSpPr>
            <p:spPr>
              <a:xfrm>
                <a:off x="524575" y="5077175"/>
                <a:ext cx="336300" cy="85375"/>
              </a:xfrm>
              <a:custGeom>
                <a:avLst/>
                <a:gdLst/>
                <a:ahLst/>
                <a:cxnLst/>
                <a:rect l="l" t="t" r="r" b="b"/>
                <a:pathLst>
                  <a:path w="13452" h="3415" extrusionOk="0">
                    <a:moveTo>
                      <a:pt x="3748" y="1"/>
                    </a:moveTo>
                    <a:cubicBezTo>
                      <a:pt x="3281" y="1"/>
                      <a:pt x="2811" y="48"/>
                      <a:pt x="2349" y="141"/>
                    </a:cubicBezTo>
                    <a:cubicBezTo>
                      <a:pt x="1637" y="425"/>
                      <a:pt x="997" y="852"/>
                      <a:pt x="427" y="1350"/>
                    </a:cubicBezTo>
                    <a:lnTo>
                      <a:pt x="72" y="1706"/>
                    </a:lnTo>
                    <a:lnTo>
                      <a:pt x="72" y="2347"/>
                    </a:lnTo>
                    <a:lnTo>
                      <a:pt x="0" y="3414"/>
                    </a:lnTo>
                    <a:lnTo>
                      <a:pt x="13452" y="3414"/>
                    </a:lnTo>
                    <a:cubicBezTo>
                      <a:pt x="13452" y="3272"/>
                      <a:pt x="13452" y="3201"/>
                      <a:pt x="13381" y="3130"/>
                    </a:cubicBezTo>
                    <a:cubicBezTo>
                      <a:pt x="13381" y="2987"/>
                      <a:pt x="13381" y="2774"/>
                      <a:pt x="13309" y="2632"/>
                    </a:cubicBezTo>
                    <a:cubicBezTo>
                      <a:pt x="13025" y="2276"/>
                      <a:pt x="12669" y="2062"/>
                      <a:pt x="12242" y="2062"/>
                    </a:cubicBezTo>
                    <a:cubicBezTo>
                      <a:pt x="11672" y="1920"/>
                      <a:pt x="11174" y="1991"/>
                      <a:pt x="10605" y="1920"/>
                    </a:cubicBezTo>
                    <a:cubicBezTo>
                      <a:pt x="9181" y="1706"/>
                      <a:pt x="7829" y="1208"/>
                      <a:pt x="6548" y="639"/>
                    </a:cubicBezTo>
                    <a:cubicBezTo>
                      <a:pt x="5683" y="206"/>
                      <a:pt x="4720" y="1"/>
                      <a:pt x="3748" y="1"/>
                    </a:cubicBezTo>
                    <a:close/>
                  </a:path>
                </a:pathLst>
              </a:custGeom>
              <a:solidFill>
                <a:srgbClr val="E241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4"/>
              <p:cNvSpPr/>
              <p:nvPr/>
            </p:nvSpPr>
            <p:spPr>
              <a:xfrm>
                <a:off x="526350" y="5107375"/>
                <a:ext cx="377225" cy="55175"/>
              </a:xfrm>
              <a:custGeom>
                <a:avLst/>
                <a:gdLst/>
                <a:ahLst/>
                <a:cxnLst/>
                <a:rect l="l" t="t" r="r" b="b"/>
                <a:pathLst>
                  <a:path w="15089" h="2207" extrusionOk="0">
                    <a:moveTo>
                      <a:pt x="13665" y="0"/>
                    </a:moveTo>
                    <a:cubicBezTo>
                      <a:pt x="13523" y="71"/>
                      <a:pt x="13452" y="214"/>
                      <a:pt x="13310" y="285"/>
                    </a:cubicBezTo>
                    <a:cubicBezTo>
                      <a:pt x="12171" y="1281"/>
                      <a:pt x="10392" y="1281"/>
                      <a:pt x="8826" y="1281"/>
                    </a:cubicBezTo>
                    <a:lnTo>
                      <a:pt x="4556" y="1139"/>
                    </a:lnTo>
                    <a:cubicBezTo>
                      <a:pt x="3346" y="1139"/>
                      <a:pt x="2136" y="1068"/>
                      <a:pt x="926" y="1068"/>
                    </a:cubicBezTo>
                    <a:cubicBezTo>
                      <a:pt x="641" y="1068"/>
                      <a:pt x="356" y="1068"/>
                      <a:pt x="72" y="1139"/>
                    </a:cubicBezTo>
                    <a:lnTo>
                      <a:pt x="1" y="2206"/>
                    </a:lnTo>
                    <a:lnTo>
                      <a:pt x="14235" y="2206"/>
                    </a:lnTo>
                    <a:cubicBezTo>
                      <a:pt x="14519" y="2206"/>
                      <a:pt x="14733" y="2064"/>
                      <a:pt x="14875" y="1851"/>
                    </a:cubicBezTo>
                    <a:cubicBezTo>
                      <a:pt x="14875" y="1779"/>
                      <a:pt x="14946" y="1637"/>
                      <a:pt x="15018" y="1566"/>
                    </a:cubicBezTo>
                    <a:cubicBezTo>
                      <a:pt x="15018" y="1566"/>
                      <a:pt x="15018" y="1495"/>
                      <a:pt x="15018" y="1495"/>
                    </a:cubicBezTo>
                    <a:lnTo>
                      <a:pt x="15089" y="1352"/>
                    </a:lnTo>
                    <a:cubicBezTo>
                      <a:pt x="15089" y="1281"/>
                      <a:pt x="15089" y="1281"/>
                      <a:pt x="15089" y="1281"/>
                    </a:cubicBezTo>
                    <a:cubicBezTo>
                      <a:pt x="15089" y="1210"/>
                      <a:pt x="15089" y="1139"/>
                      <a:pt x="15089" y="1139"/>
                    </a:cubicBezTo>
                    <a:cubicBezTo>
                      <a:pt x="15089" y="1068"/>
                      <a:pt x="15089" y="1068"/>
                      <a:pt x="15089" y="1068"/>
                    </a:cubicBezTo>
                    <a:cubicBezTo>
                      <a:pt x="15089" y="996"/>
                      <a:pt x="15089" y="925"/>
                      <a:pt x="15089" y="925"/>
                    </a:cubicBezTo>
                    <a:cubicBezTo>
                      <a:pt x="15089" y="498"/>
                      <a:pt x="14875" y="142"/>
                      <a:pt x="14092" y="71"/>
                    </a:cubicBezTo>
                    <a:cubicBezTo>
                      <a:pt x="13950" y="71"/>
                      <a:pt x="13808" y="0"/>
                      <a:pt x="13665" y="0"/>
                    </a:cubicBezTo>
                    <a:close/>
                  </a:path>
                </a:pathLst>
              </a:custGeom>
              <a:solidFill>
                <a:srgbClr val="DCE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4"/>
              <p:cNvSpPr/>
              <p:nvPr/>
            </p:nvSpPr>
            <p:spPr>
              <a:xfrm>
                <a:off x="681150" y="5048650"/>
                <a:ext cx="26725" cy="23150"/>
              </a:xfrm>
              <a:custGeom>
                <a:avLst/>
                <a:gdLst/>
                <a:ahLst/>
                <a:cxnLst/>
                <a:rect l="l" t="t" r="r" b="b"/>
                <a:pathLst>
                  <a:path w="1069" h="926" extrusionOk="0">
                    <a:moveTo>
                      <a:pt x="997" y="0"/>
                    </a:moveTo>
                    <a:cubicBezTo>
                      <a:pt x="855" y="214"/>
                      <a:pt x="712" y="428"/>
                      <a:pt x="570" y="570"/>
                    </a:cubicBezTo>
                    <a:cubicBezTo>
                      <a:pt x="428" y="712"/>
                      <a:pt x="285" y="783"/>
                      <a:pt x="72" y="855"/>
                    </a:cubicBezTo>
                    <a:cubicBezTo>
                      <a:pt x="72" y="819"/>
                      <a:pt x="54" y="801"/>
                      <a:pt x="36" y="801"/>
                    </a:cubicBezTo>
                    <a:cubicBezTo>
                      <a:pt x="18" y="801"/>
                      <a:pt x="0" y="819"/>
                      <a:pt x="0" y="855"/>
                    </a:cubicBezTo>
                    <a:cubicBezTo>
                      <a:pt x="0" y="855"/>
                      <a:pt x="0" y="926"/>
                      <a:pt x="72" y="926"/>
                    </a:cubicBezTo>
                    <a:cubicBezTo>
                      <a:pt x="214" y="855"/>
                      <a:pt x="428" y="783"/>
                      <a:pt x="570" y="712"/>
                    </a:cubicBezTo>
                    <a:cubicBezTo>
                      <a:pt x="783" y="499"/>
                      <a:pt x="926" y="285"/>
                      <a:pt x="1068" y="72"/>
                    </a:cubicBezTo>
                    <a:lnTo>
                      <a:pt x="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a:off x="707850" y="5059325"/>
                <a:ext cx="23150" cy="17825"/>
              </a:xfrm>
              <a:custGeom>
                <a:avLst/>
                <a:gdLst/>
                <a:ahLst/>
                <a:cxnLst/>
                <a:rect l="l" t="t" r="r" b="b"/>
                <a:pathLst>
                  <a:path w="926" h="713" extrusionOk="0">
                    <a:moveTo>
                      <a:pt x="783" y="1"/>
                    </a:moveTo>
                    <a:cubicBezTo>
                      <a:pt x="641" y="356"/>
                      <a:pt x="356" y="570"/>
                      <a:pt x="0" y="641"/>
                    </a:cubicBezTo>
                    <a:cubicBezTo>
                      <a:pt x="0" y="641"/>
                      <a:pt x="0" y="712"/>
                      <a:pt x="0" y="712"/>
                    </a:cubicBezTo>
                    <a:cubicBezTo>
                      <a:pt x="427" y="641"/>
                      <a:pt x="712" y="428"/>
                      <a:pt x="925" y="72"/>
                    </a:cubicBezTo>
                    <a:lnTo>
                      <a:pt x="7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732750" y="5070000"/>
                <a:ext cx="21375" cy="14250"/>
              </a:xfrm>
              <a:custGeom>
                <a:avLst/>
                <a:gdLst/>
                <a:ahLst/>
                <a:cxnLst/>
                <a:rect l="l" t="t" r="r" b="b"/>
                <a:pathLst>
                  <a:path w="855" h="570" extrusionOk="0">
                    <a:moveTo>
                      <a:pt x="712" y="1"/>
                    </a:moveTo>
                    <a:cubicBezTo>
                      <a:pt x="570" y="214"/>
                      <a:pt x="285" y="356"/>
                      <a:pt x="72" y="428"/>
                    </a:cubicBezTo>
                    <a:cubicBezTo>
                      <a:pt x="0" y="428"/>
                      <a:pt x="0" y="499"/>
                      <a:pt x="0" y="499"/>
                    </a:cubicBezTo>
                    <a:cubicBezTo>
                      <a:pt x="0" y="499"/>
                      <a:pt x="0" y="499"/>
                      <a:pt x="72" y="570"/>
                    </a:cubicBezTo>
                    <a:cubicBezTo>
                      <a:pt x="356" y="499"/>
                      <a:pt x="641" y="285"/>
                      <a:pt x="854" y="72"/>
                    </a:cubicBezTo>
                    <a:lnTo>
                      <a:pt x="7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503225" y="3546750"/>
                <a:ext cx="359425" cy="1368475"/>
              </a:xfrm>
              <a:custGeom>
                <a:avLst/>
                <a:gdLst/>
                <a:ahLst/>
                <a:cxnLst/>
                <a:rect l="l" t="t" r="r" b="b"/>
                <a:pathLst>
                  <a:path w="14377" h="54739" extrusionOk="0">
                    <a:moveTo>
                      <a:pt x="6617" y="1"/>
                    </a:moveTo>
                    <a:cubicBezTo>
                      <a:pt x="4729" y="1"/>
                      <a:pt x="2895" y="483"/>
                      <a:pt x="1637" y="1930"/>
                    </a:cubicBezTo>
                    <a:cubicBezTo>
                      <a:pt x="1637" y="1930"/>
                      <a:pt x="0" y="8193"/>
                      <a:pt x="2278" y="12890"/>
                    </a:cubicBezTo>
                    <a:cubicBezTo>
                      <a:pt x="4413" y="17445"/>
                      <a:pt x="1281" y="54739"/>
                      <a:pt x="1281" y="54739"/>
                    </a:cubicBezTo>
                    <a:lnTo>
                      <a:pt x="6050" y="54739"/>
                    </a:lnTo>
                    <a:lnTo>
                      <a:pt x="14377" y="1930"/>
                    </a:lnTo>
                    <a:cubicBezTo>
                      <a:pt x="14377" y="1930"/>
                      <a:pt x="10391" y="1"/>
                      <a:pt x="6617" y="1"/>
                    </a:cubicBezTo>
                    <a:close/>
                  </a:path>
                </a:pathLst>
              </a:custGeom>
              <a:solidFill>
                <a:srgbClr val="46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512125" y="2379675"/>
                <a:ext cx="412800" cy="571950"/>
              </a:xfrm>
              <a:custGeom>
                <a:avLst/>
                <a:gdLst/>
                <a:ahLst/>
                <a:cxnLst/>
                <a:rect l="l" t="t" r="r" b="b"/>
                <a:pathLst>
                  <a:path w="16512" h="22878" extrusionOk="0">
                    <a:moveTo>
                      <a:pt x="5870" y="0"/>
                    </a:moveTo>
                    <a:cubicBezTo>
                      <a:pt x="4862" y="0"/>
                      <a:pt x="3932" y="297"/>
                      <a:pt x="3061" y="1214"/>
                    </a:cubicBezTo>
                    <a:cubicBezTo>
                      <a:pt x="2420" y="1925"/>
                      <a:pt x="1993" y="2851"/>
                      <a:pt x="1281" y="3562"/>
                    </a:cubicBezTo>
                    <a:cubicBezTo>
                      <a:pt x="1068" y="3847"/>
                      <a:pt x="783" y="4060"/>
                      <a:pt x="641" y="4416"/>
                    </a:cubicBezTo>
                    <a:cubicBezTo>
                      <a:pt x="498" y="4630"/>
                      <a:pt x="356" y="4986"/>
                      <a:pt x="356" y="5270"/>
                    </a:cubicBezTo>
                    <a:cubicBezTo>
                      <a:pt x="0" y="7761"/>
                      <a:pt x="712" y="10323"/>
                      <a:pt x="2349" y="12316"/>
                    </a:cubicBezTo>
                    <a:cubicBezTo>
                      <a:pt x="3203" y="13170"/>
                      <a:pt x="3986" y="14095"/>
                      <a:pt x="4698" y="15163"/>
                    </a:cubicBezTo>
                    <a:cubicBezTo>
                      <a:pt x="5053" y="16088"/>
                      <a:pt x="5125" y="17156"/>
                      <a:pt x="5694" y="18081"/>
                    </a:cubicBezTo>
                    <a:cubicBezTo>
                      <a:pt x="6690" y="19647"/>
                      <a:pt x="9110" y="20145"/>
                      <a:pt x="9608" y="21924"/>
                    </a:cubicBezTo>
                    <a:cubicBezTo>
                      <a:pt x="9679" y="22209"/>
                      <a:pt x="9822" y="22494"/>
                      <a:pt x="9964" y="22707"/>
                    </a:cubicBezTo>
                    <a:cubicBezTo>
                      <a:pt x="10120" y="22811"/>
                      <a:pt x="10315" y="22877"/>
                      <a:pt x="10492" y="22877"/>
                    </a:cubicBezTo>
                    <a:cubicBezTo>
                      <a:pt x="10556" y="22877"/>
                      <a:pt x="10619" y="22869"/>
                      <a:pt x="10676" y="22849"/>
                    </a:cubicBezTo>
                    <a:cubicBezTo>
                      <a:pt x="11019" y="22869"/>
                      <a:pt x="11362" y="22877"/>
                      <a:pt x="11706" y="22877"/>
                    </a:cubicBezTo>
                    <a:cubicBezTo>
                      <a:pt x="12643" y="22877"/>
                      <a:pt x="13581" y="22811"/>
                      <a:pt x="14519" y="22707"/>
                    </a:cubicBezTo>
                    <a:cubicBezTo>
                      <a:pt x="15231" y="22636"/>
                      <a:pt x="16085" y="22422"/>
                      <a:pt x="16370" y="21711"/>
                    </a:cubicBezTo>
                    <a:cubicBezTo>
                      <a:pt x="16512" y="21426"/>
                      <a:pt x="16512" y="20999"/>
                      <a:pt x="16441" y="20643"/>
                    </a:cubicBezTo>
                    <a:cubicBezTo>
                      <a:pt x="16156" y="19576"/>
                      <a:pt x="16014" y="18437"/>
                      <a:pt x="15942" y="17369"/>
                    </a:cubicBezTo>
                    <a:cubicBezTo>
                      <a:pt x="16156" y="16373"/>
                      <a:pt x="16298" y="15305"/>
                      <a:pt x="16370" y="14309"/>
                    </a:cubicBezTo>
                    <a:cubicBezTo>
                      <a:pt x="16156" y="13170"/>
                      <a:pt x="15729" y="12103"/>
                      <a:pt x="15160" y="11106"/>
                    </a:cubicBezTo>
                    <a:cubicBezTo>
                      <a:pt x="14377" y="9541"/>
                      <a:pt x="13879" y="7904"/>
                      <a:pt x="13665" y="6196"/>
                    </a:cubicBezTo>
                    <a:cubicBezTo>
                      <a:pt x="13452" y="4701"/>
                      <a:pt x="13380" y="3064"/>
                      <a:pt x="12384" y="1854"/>
                    </a:cubicBezTo>
                    <a:cubicBezTo>
                      <a:pt x="11174" y="360"/>
                      <a:pt x="9324" y="644"/>
                      <a:pt x="7616" y="217"/>
                    </a:cubicBezTo>
                    <a:cubicBezTo>
                      <a:pt x="7008" y="91"/>
                      <a:pt x="6427" y="0"/>
                      <a:pt x="5870" y="0"/>
                    </a:cubicBezTo>
                    <a:close/>
                  </a:path>
                </a:pathLst>
              </a:custGeom>
              <a:solidFill>
                <a:srgbClr val="2039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471200" y="2797600"/>
                <a:ext cx="409250" cy="873925"/>
              </a:xfrm>
              <a:custGeom>
                <a:avLst/>
                <a:gdLst/>
                <a:ahLst/>
                <a:cxnLst/>
                <a:rect l="l" t="t" r="r" b="b"/>
                <a:pathLst>
                  <a:path w="16370" h="34957" extrusionOk="0">
                    <a:moveTo>
                      <a:pt x="8282" y="1"/>
                    </a:moveTo>
                    <a:cubicBezTo>
                      <a:pt x="6990" y="1"/>
                      <a:pt x="2349" y="423"/>
                      <a:pt x="2349" y="6488"/>
                    </a:cubicBezTo>
                    <a:lnTo>
                      <a:pt x="2349" y="7129"/>
                    </a:lnTo>
                    <a:lnTo>
                      <a:pt x="2349" y="7841"/>
                    </a:lnTo>
                    <a:cubicBezTo>
                      <a:pt x="2420" y="15669"/>
                      <a:pt x="1637" y="23427"/>
                      <a:pt x="0" y="31113"/>
                    </a:cubicBezTo>
                    <a:cubicBezTo>
                      <a:pt x="712" y="32323"/>
                      <a:pt x="1922" y="33106"/>
                      <a:pt x="3274" y="33320"/>
                    </a:cubicBezTo>
                    <a:cubicBezTo>
                      <a:pt x="4055" y="33457"/>
                      <a:pt x="4837" y="33536"/>
                      <a:pt x="5599" y="33536"/>
                    </a:cubicBezTo>
                    <a:cubicBezTo>
                      <a:pt x="6017" y="33536"/>
                      <a:pt x="6429" y="33512"/>
                      <a:pt x="6833" y="33462"/>
                    </a:cubicBezTo>
                    <a:cubicBezTo>
                      <a:pt x="7458" y="33379"/>
                      <a:pt x="8059" y="33344"/>
                      <a:pt x="8664" y="33344"/>
                    </a:cubicBezTo>
                    <a:cubicBezTo>
                      <a:pt x="9092" y="33344"/>
                      <a:pt x="9522" y="33361"/>
                      <a:pt x="9964" y="33391"/>
                    </a:cubicBezTo>
                    <a:cubicBezTo>
                      <a:pt x="11957" y="33462"/>
                      <a:pt x="13950" y="34031"/>
                      <a:pt x="15800" y="34957"/>
                    </a:cubicBezTo>
                    <a:cubicBezTo>
                      <a:pt x="16227" y="29903"/>
                      <a:pt x="16370" y="24850"/>
                      <a:pt x="16227" y="19868"/>
                    </a:cubicBezTo>
                    <a:cubicBezTo>
                      <a:pt x="16156" y="18445"/>
                      <a:pt x="16085" y="17164"/>
                      <a:pt x="16014" y="15812"/>
                    </a:cubicBezTo>
                    <a:cubicBezTo>
                      <a:pt x="15302" y="8196"/>
                      <a:pt x="13380" y="1079"/>
                      <a:pt x="8612" y="12"/>
                    </a:cubicBezTo>
                    <a:cubicBezTo>
                      <a:pt x="8612" y="12"/>
                      <a:pt x="8491" y="1"/>
                      <a:pt x="8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609975" y="2896300"/>
                <a:ext cx="268700" cy="444075"/>
              </a:xfrm>
              <a:custGeom>
                <a:avLst/>
                <a:gdLst/>
                <a:ahLst/>
                <a:cxnLst/>
                <a:rect l="l" t="t" r="r" b="b"/>
                <a:pathLst>
                  <a:path w="10748" h="17763" extrusionOk="0">
                    <a:moveTo>
                      <a:pt x="3713" y="1"/>
                    </a:moveTo>
                    <a:cubicBezTo>
                      <a:pt x="3546" y="1"/>
                      <a:pt x="3375" y="17"/>
                      <a:pt x="3203" y="49"/>
                    </a:cubicBezTo>
                    <a:lnTo>
                      <a:pt x="2492" y="121"/>
                    </a:lnTo>
                    <a:cubicBezTo>
                      <a:pt x="997" y="334"/>
                      <a:pt x="1" y="1686"/>
                      <a:pt x="285" y="3181"/>
                    </a:cubicBezTo>
                    <a:lnTo>
                      <a:pt x="1495" y="10796"/>
                    </a:lnTo>
                    <a:lnTo>
                      <a:pt x="1922" y="10725"/>
                    </a:lnTo>
                    <a:cubicBezTo>
                      <a:pt x="2420" y="13002"/>
                      <a:pt x="2847" y="15280"/>
                      <a:pt x="2990" y="16276"/>
                    </a:cubicBezTo>
                    <a:cubicBezTo>
                      <a:pt x="3170" y="17469"/>
                      <a:pt x="3791" y="17762"/>
                      <a:pt x="4359" y="17762"/>
                    </a:cubicBezTo>
                    <a:cubicBezTo>
                      <a:pt x="4909" y="17762"/>
                      <a:pt x="5410" y="17486"/>
                      <a:pt x="5410" y="17486"/>
                    </a:cubicBezTo>
                    <a:cubicBezTo>
                      <a:pt x="5765" y="17201"/>
                      <a:pt x="8043" y="16561"/>
                      <a:pt x="10747" y="15920"/>
                    </a:cubicBezTo>
                    <a:cubicBezTo>
                      <a:pt x="10676" y="14568"/>
                      <a:pt x="10605" y="13216"/>
                      <a:pt x="10463" y="11864"/>
                    </a:cubicBezTo>
                    <a:lnTo>
                      <a:pt x="6691" y="11864"/>
                    </a:lnTo>
                    <a:cubicBezTo>
                      <a:pt x="6691" y="11864"/>
                      <a:pt x="6620" y="11081"/>
                      <a:pt x="6548" y="10013"/>
                    </a:cubicBezTo>
                    <a:lnTo>
                      <a:pt x="7402" y="9871"/>
                    </a:lnTo>
                    <a:lnTo>
                      <a:pt x="6264" y="2256"/>
                    </a:lnTo>
                    <a:cubicBezTo>
                      <a:pt x="6075" y="933"/>
                      <a:pt x="4994" y="1"/>
                      <a:pt x="3713" y="1"/>
                    </a:cubicBezTo>
                    <a:close/>
                  </a:path>
                </a:pathLst>
              </a:custGeom>
              <a:solidFill>
                <a:srgbClr val="F2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629550" y="2676900"/>
                <a:ext cx="145925" cy="211700"/>
              </a:xfrm>
              <a:custGeom>
                <a:avLst/>
                <a:gdLst/>
                <a:ahLst/>
                <a:cxnLst/>
                <a:rect l="l" t="t" r="r" b="b"/>
                <a:pathLst>
                  <a:path w="5837" h="8468" extrusionOk="0">
                    <a:moveTo>
                      <a:pt x="1566" y="0"/>
                    </a:moveTo>
                    <a:cubicBezTo>
                      <a:pt x="1566" y="0"/>
                      <a:pt x="1" y="5196"/>
                      <a:pt x="356" y="6334"/>
                    </a:cubicBezTo>
                    <a:cubicBezTo>
                      <a:pt x="411" y="6659"/>
                      <a:pt x="1783" y="8467"/>
                      <a:pt x="3439" y="8467"/>
                    </a:cubicBezTo>
                    <a:cubicBezTo>
                      <a:pt x="3960" y="8467"/>
                      <a:pt x="4509" y="8289"/>
                      <a:pt x="5054" y="7829"/>
                    </a:cubicBezTo>
                    <a:cubicBezTo>
                      <a:pt x="5481" y="7473"/>
                      <a:pt x="5694" y="6975"/>
                      <a:pt x="5694" y="6406"/>
                    </a:cubicBezTo>
                    <a:cubicBezTo>
                      <a:pt x="5694" y="5551"/>
                      <a:pt x="5765" y="4057"/>
                      <a:pt x="5837" y="2634"/>
                    </a:cubicBezTo>
                    <a:lnTo>
                      <a:pt x="1566" y="0"/>
                    </a:ln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4"/>
              <p:cNvSpPr/>
              <p:nvPr/>
            </p:nvSpPr>
            <p:spPr>
              <a:xfrm>
                <a:off x="643775" y="2676900"/>
                <a:ext cx="131700" cy="133450"/>
              </a:xfrm>
              <a:custGeom>
                <a:avLst/>
                <a:gdLst/>
                <a:ahLst/>
                <a:cxnLst/>
                <a:rect l="l" t="t" r="r" b="b"/>
                <a:pathLst>
                  <a:path w="5268" h="5338" extrusionOk="0">
                    <a:moveTo>
                      <a:pt x="997" y="0"/>
                    </a:moveTo>
                    <a:lnTo>
                      <a:pt x="997" y="0"/>
                    </a:lnTo>
                    <a:cubicBezTo>
                      <a:pt x="997" y="0"/>
                      <a:pt x="1" y="3701"/>
                      <a:pt x="5196" y="5338"/>
                    </a:cubicBezTo>
                    <a:lnTo>
                      <a:pt x="5268" y="3488"/>
                    </a:lnTo>
                    <a:cubicBezTo>
                      <a:pt x="3488" y="2847"/>
                      <a:pt x="1923" y="1637"/>
                      <a:pt x="997" y="0"/>
                    </a:cubicBezTo>
                    <a:close/>
                  </a:path>
                </a:pathLst>
              </a:custGeom>
              <a:solidFill>
                <a:srgbClr val="F2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4"/>
              <p:cNvSpPr/>
              <p:nvPr/>
            </p:nvSpPr>
            <p:spPr>
              <a:xfrm>
                <a:off x="558400" y="2400400"/>
                <a:ext cx="298925" cy="370825"/>
              </a:xfrm>
              <a:custGeom>
                <a:avLst/>
                <a:gdLst/>
                <a:ahLst/>
                <a:cxnLst/>
                <a:rect l="l" t="t" r="r" b="b"/>
                <a:pathLst>
                  <a:path w="11957" h="14833" extrusionOk="0">
                    <a:moveTo>
                      <a:pt x="5458" y="0"/>
                    </a:moveTo>
                    <a:cubicBezTo>
                      <a:pt x="5107" y="0"/>
                      <a:pt x="4754" y="57"/>
                      <a:pt x="4412" y="171"/>
                    </a:cubicBezTo>
                    <a:cubicBezTo>
                      <a:pt x="1992" y="1025"/>
                      <a:pt x="356" y="3303"/>
                      <a:pt x="213" y="5865"/>
                    </a:cubicBezTo>
                    <a:cubicBezTo>
                      <a:pt x="1" y="8695"/>
                      <a:pt x="3658" y="14833"/>
                      <a:pt x="7758" y="14833"/>
                    </a:cubicBezTo>
                    <a:cubicBezTo>
                      <a:pt x="7781" y="14833"/>
                      <a:pt x="7805" y="14833"/>
                      <a:pt x="7828" y="14832"/>
                    </a:cubicBezTo>
                    <a:cubicBezTo>
                      <a:pt x="11956" y="14761"/>
                      <a:pt x="11529" y="8996"/>
                      <a:pt x="11031" y="5367"/>
                    </a:cubicBezTo>
                    <a:cubicBezTo>
                      <a:pt x="10675" y="2876"/>
                      <a:pt x="8398" y="1239"/>
                      <a:pt x="6974" y="385"/>
                    </a:cubicBezTo>
                    <a:cubicBezTo>
                      <a:pt x="6505" y="128"/>
                      <a:pt x="5984" y="0"/>
                      <a:pt x="5458" y="0"/>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629550" y="2907025"/>
                <a:ext cx="480425" cy="420875"/>
              </a:xfrm>
              <a:custGeom>
                <a:avLst/>
                <a:gdLst/>
                <a:ahLst/>
                <a:cxnLst/>
                <a:rect l="l" t="t" r="r" b="b"/>
                <a:pathLst>
                  <a:path w="19217" h="16835" extrusionOk="0">
                    <a:moveTo>
                      <a:pt x="3732" y="0"/>
                    </a:moveTo>
                    <a:cubicBezTo>
                      <a:pt x="2937" y="0"/>
                      <a:pt x="2136" y="261"/>
                      <a:pt x="2136" y="261"/>
                    </a:cubicBezTo>
                    <a:cubicBezTo>
                      <a:pt x="1566" y="403"/>
                      <a:pt x="1139" y="759"/>
                      <a:pt x="783" y="1257"/>
                    </a:cubicBezTo>
                    <a:cubicBezTo>
                      <a:pt x="214" y="2111"/>
                      <a:pt x="1" y="3108"/>
                      <a:pt x="214" y="4104"/>
                    </a:cubicBezTo>
                    <a:cubicBezTo>
                      <a:pt x="855" y="6595"/>
                      <a:pt x="2349" y="13427"/>
                      <a:pt x="2634" y="15349"/>
                    </a:cubicBezTo>
                    <a:cubicBezTo>
                      <a:pt x="2778" y="16541"/>
                      <a:pt x="3382" y="16835"/>
                      <a:pt x="3940" y="16835"/>
                    </a:cubicBezTo>
                    <a:cubicBezTo>
                      <a:pt x="4482" y="16835"/>
                      <a:pt x="4982" y="16559"/>
                      <a:pt x="4982" y="16559"/>
                    </a:cubicBezTo>
                    <a:cubicBezTo>
                      <a:pt x="6050" y="15990"/>
                      <a:pt x="19217" y="12716"/>
                      <a:pt x="19217" y="12716"/>
                    </a:cubicBezTo>
                    <a:lnTo>
                      <a:pt x="18718" y="10367"/>
                    </a:lnTo>
                    <a:cubicBezTo>
                      <a:pt x="16654" y="10936"/>
                      <a:pt x="6406" y="10936"/>
                      <a:pt x="6406" y="10936"/>
                    </a:cubicBezTo>
                    <a:cubicBezTo>
                      <a:pt x="6406" y="10936"/>
                      <a:pt x="5552" y="2610"/>
                      <a:pt x="5267" y="973"/>
                    </a:cubicBezTo>
                    <a:cubicBezTo>
                      <a:pt x="5134" y="204"/>
                      <a:pt x="4435" y="0"/>
                      <a:pt x="3732" y="0"/>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618875" y="2887900"/>
                <a:ext cx="185075" cy="271200"/>
              </a:xfrm>
              <a:custGeom>
                <a:avLst/>
                <a:gdLst/>
                <a:ahLst/>
                <a:cxnLst/>
                <a:rect l="l" t="t" r="r" b="b"/>
                <a:pathLst>
                  <a:path w="7403" h="10848" extrusionOk="0">
                    <a:moveTo>
                      <a:pt x="3605" y="1"/>
                    </a:moveTo>
                    <a:cubicBezTo>
                      <a:pt x="3473" y="1"/>
                      <a:pt x="3339" y="10"/>
                      <a:pt x="3203" y="29"/>
                    </a:cubicBezTo>
                    <a:lnTo>
                      <a:pt x="2491" y="172"/>
                    </a:lnTo>
                    <a:cubicBezTo>
                      <a:pt x="1068" y="385"/>
                      <a:pt x="1" y="1738"/>
                      <a:pt x="285" y="3232"/>
                    </a:cubicBezTo>
                    <a:lnTo>
                      <a:pt x="1424" y="10847"/>
                    </a:lnTo>
                    <a:lnTo>
                      <a:pt x="7402" y="9922"/>
                    </a:lnTo>
                    <a:lnTo>
                      <a:pt x="6264" y="2307"/>
                    </a:lnTo>
                    <a:cubicBezTo>
                      <a:pt x="6069" y="948"/>
                      <a:pt x="4934" y="1"/>
                      <a:pt x="3605" y="1"/>
                    </a:cubicBezTo>
                    <a:close/>
                  </a:path>
                </a:pathLst>
              </a:custGeom>
              <a:solidFill>
                <a:srgbClr val="FFFE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974950" y="3073425"/>
                <a:ext cx="380575" cy="178225"/>
              </a:xfrm>
              <a:custGeom>
                <a:avLst/>
                <a:gdLst/>
                <a:ahLst/>
                <a:cxnLst/>
                <a:rect l="l" t="t" r="r" b="b"/>
                <a:pathLst>
                  <a:path w="15223" h="7129" extrusionOk="0">
                    <a:moveTo>
                      <a:pt x="9326" y="1"/>
                    </a:moveTo>
                    <a:cubicBezTo>
                      <a:pt x="9218" y="1"/>
                      <a:pt x="9072" y="141"/>
                      <a:pt x="8888" y="508"/>
                    </a:cubicBezTo>
                    <a:cubicBezTo>
                      <a:pt x="8461" y="1220"/>
                      <a:pt x="7892" y="1789"/>
                      <a:pt x="7180" y="2288"/>
                    </a:cubicBezTo>
                    <a:cubicBezTo>
                      <a:pt x="6611" y="2572"/>
                      <a:pt x="6255" y="2715"/>
                      <a:pt x="6183" y="3426"/>
                    </a:cubicBezTo>
                    <a:cubicBezTo>
                      <a:pt x="6183" y="3640"/>
                      <a:pt x="1415" y="4209"/>
                      <a:pt x="703" y="4280"/>
                    </a:cubicBezTo>
                    <a:cubicBezTo>
                      <a:pt x="0" y="4351"/>
                      <a:pt x="686" y="7129"/>
                      <a:pt x="1252" y="7129"/>
                    </a:cubicBezTo>
                    <a:cubicBezTo>
                      <a:pt x="1259" y="7129"/>
                      <a:pt x="1266" y="7128"/>
                      <a:pt x="1273" y="7127"/>
                    </a:cubicBezTo>
                    <a:cubicBezTo>
                      <a:pt x="1788" y="6998"/>
                      <a:pt x="5744" y="5878"/>
                      <a:pt x="6701" y="5878"/>
                    </a:cubicBezTo>
                    <a:cubicBezTo>
                      <a:pt x="6801" y="5878"/>
                      <a:pt x="6868" y="5890"/>
                      <a:pt x="6895" y="5917"/>
                    </a:cubicBezTo>
                    <a:cubicBezTo>
                      <a:pt x="7180" y="6131"/>
                      <a:pt x="7465" y="6273"/>
                      <a:pt x="8461" y="6273"/>
                    </a:cubicBezTo>
                    <a:lnTo>
                      <a:pt x="10667" y="6273"/>
                    </a:lnTo>
                    <a:cubicBezTo>
                      <a:pt x="10667" y="6273"/>
                      <a:pt x="12162" y="6273"/>
                      <a:pt x="12731" y="6202"/>
                    </a:cubicBezTo>
                    <a:cubicBezTo>
                      <a:pt x="13301" y="6060"/>
                      <a:pt x="13656" y="6060"/>
                      <a:pt x="13656" y="5704"/>
                    </a:cubicBezTo>
                    <a:cubicBezTo>
                      <a:pt x="13656" y="5490"/>
                      <a:pt x="13336" y="5437"/>
                      <a:pt x="12936" y="5437"/>
                    </a:cubicBezTo>
                    <a:cubicBezTo>
                      <a:pt x="12535" y="5437"/>
                      <a:pt x="12055" y="5490"/>
                      <a:pt x="11735" y="5490"/>
                    </a:cubicBezTo>
                    <a:cubicBezTo>
                      <a:pt x="11094" y="5490"/>
                      <a:pt x="10952" y="5419"/>
                      <a:pt x="11023" y="5348"/>
                    </a:cubicBezTo>
                    <a:cubicBezTo>
                      <a:pt x="11664" y="5134"/>
                      <a:pt x="12375" y="5063"/>
                      <a:pt x="13016" y="4992"/>
                    </a:cubicBezTo>
                    <a:cubicBezTo>
                      <a:pt x="13656" y="4921"/>
                      <a:pt x="14582" y="4850"/>
                      <a:pt x="14582" y="4423"/>
                    </a:cubicBezTo>
                    <a:cubicBezTo>
                      <a:pt x="14539" y="4212"/>
                      <a:pt x="14173" y="4151"/>
                      <a:pt x="13719" y="4151"/>
                    </a:cubicBezTo>
                    <a:cubicBezTo>
                      <a:pt x="13406" y="4151"/>
                      <a:pt x="13051" y="4180"/>
                      <a:pt x="12731" y="4209"/>
                    </a:cubicBezTo>
                    <a:cubicBezTo>
                      <a:pt x="12148" y="4258"/>
                      <a:pt x="11631" y="4373"/>
                      <a:pt x="11339" y="4373"/>
                    </a:cubicBezTo>
                    <a:cubicBezTo>
                      <a:pt x="11204" y="4373"/>
                      <a:pt x="11117" y="4348"/>
                      <a:pt x="11094" y="4280"/>
                    </a:cubicBezTo>
                    <a:cubicBezTo>
                      <a:pt x="11094" y="4067"/>
                      <a:pt x="14083" y="3569"/>
                      <a:pt x="14297" y="3498"/>
                    </a:cubicBezTo>
                    <a:cubicBezTo>
                      <a:pt x="14510" y="3426"/>
                      <a:pt x="15222" y="3355"/>
                      <a:pt x="15151" y="2999"/>
                    </a:cubicBezTo>
                    <a:cubicBezTo>
                      <a:pt x="15107" y="2734"/>
                      <a:pt x="14842" y="2661"/>
                      <a:pt x="14580" y="2661"/>
                    </a:cubicBezTo>
                    <a:cubicBezTo>
                      <a:pt x="14421" y="2661"/>
                      <a:pt x="14262" y="2688"/>
                      <a:pt x="14155" y="2715"/>
                    </a:cubicBezTo>
                    <a:cubicBezTo>
                      <a:pt x="13799" y="2715"/>
                      <a:pt x="12874" y="2857"/>
                      <a:pt x="12091" y="3071"/>
                    </a:cubicBezTo>
                    <a:cubicBezTo>
                      <a:pt x="11607" y="3159"/>
                      <a:pt x="11340" y="3219"/>
                      <a:pt x="11191" y="3219"/>
                    </a:cubicBezTo>
                    <a:cubicBezTo>
                      <a:pt x="11098" y="3219"/>
                      <a:pt x="11050" y="3196"/>
                      <a:pt x="11023" y="3142"/>
                    </a:cubicBezTo>
                    <a:cubicBezTo>
                      <a:pt x="11735" y="2715"/>
                      <a:pt x="12518" y="2430"/>
                      <a:pt x="13301" y="2217"/>
                    </a:cubicBezTo>
                    <a:cubicBezTo>
                      <a:pt x="13941" y="2003"/>
                      <a:pt x="14510" y="1647"/>
                      <a:pt x="14226" y="1291"/>
                    </a:cubicBezTo>
                    <a:cubicBezTo>
                      <a:pt x="14160" y="1225"/>
                      <a:pt x="14047" y="1197"/>
                      <a:pt x="13905" y="1197"/>
                    </a:cubicBezTo>
                    <a:cubicBezTo>
                      <a:pt x="13435" y="1197"/>
                      <a:pt x="12637" y="1500"/>
                      <a:pt x="12091" y="1718"/>
                    </a:cubicBezTo>
                    <a:cubicBezTo>
                      <a:pt x="11308" y="2003"/>
                      <a:pt x="10525" y="2288"/>
                      <a:pt x="9742" y="2501"/>
                    </a:cubicBezTo>
                    <a:cubicBezTo>
                      <a:pt x="9457" y="2501"/>
                      <a:pt x="9196" y="2548"/>
                      <a:pt x="9024" y="2548"/>
                    </a:cubicBezTo>
                    <a:cubicBezTo>
                      <a:pt x="8895" y="2548"/>
                      <a:pt x="8817" y="2522"/>
                      <a:pt x="8817" y="2430"/>
                    </a:cubicBezTo>
                    <a:cubicBezTo>
                      <a:pt x="8817" y="2359"/>
                      <a:pt x="8817" y="2288"/>
                      <a:pt x="8817" y="2288"/>
                    </a:cubicBezTo>
                    <a:cubicBezTo>
                      <a:pt x="8888" y="1932"/>
                      <a:pt x="9030" y="1647"/>
                      <a:pt x="9244" y="1362"/>
                    </a:cubicBezTo>
                    <a:cubicBezTo>
                      <a:pt x="9528" y="1078"/>
                      <a:pt x="9600" y="651"/>
                      <a:pt x="9528" y="295"/>
                    </a:cubicBezTo>
                    <a:cubicBezTo>
                      <a:pt x="9494" y="123"/>
                      <a:pt x="9426" y="1"/>
                      <a:pt x="9326" y="1"/>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524700" y="2358400"/>
                <a:ext cx="364650" cy="218150"/>
              </a:xfrm>
              <a:custGeom>
                <a:avLst/>
                <a:gdLst/>
                <a:ahLst/>
                <a:cxnLst/>
                <a:rect l="l" t="t" r="r" b="b"/>
                <a:pathLst>
                  <a:path w="14586" h="8726" extrusionOk="0">
                    <a:moveTo>
                      <a:pt x="6970" y="1"/>
                    </a:moveTo>
                    <a:cubicBezTo>
                      <a:pt x="5903" y="72"/>
                      <a:pt x="4906" y="357"/>
                      <a:pt x="4052" y="997"/>
                    </a:cubicBezTo>
                    <a:cubicBezTo>
                      <a:pt x="3823" y="1226"/>
                      <a:pt x="3535" y="1426"/>
                      <a:pt x="3245" y="1596"/>
                    </a:cubicBezTo>
                    <a:lnTo>
                      <a:pt x="3245" y="1596"/>
                    </a:lnTo>
                    <a:cubicBezTo>
                      <a:pt x="1344" y="2129"/>
                      <a:pt x="1" y="3931"/>
                      <a:pt x="67" y="5979"/>
                    </a:cubicBezTo>
                    <a:cubicBezTo>
                      <a:pt x="67" y="6833"/>
                      <a:pt x="494" y="7687"/>
                      <a:pt x="1205" y="8256"/>
                    </a:cubicBezTo>
                    <a:cubicBezTo>
                      <a:pt x="1671" y="8583"/>
                      <a:pt x="2229" y="8726"/>
                      <a:pt x="2778" y="8726"/>
                    </a:cubicBezTo>
                    <a:cubicBezTo>
                      <a:pt x="3068" y="8726"/>
                      <a:pt x="3355" y="8686"/>
                      <a:pt x="3625" y="8612"/>
                    </a:cubicBezTo>
                    <a:cubicBezTo>
                      <a:pt x="4479" y="8328"/>
                      <a:pt x="5262" y="8043"/>
                      <a:pt x="6045" y="7687"/>
                    </a:cubicBezTo>
                    <a:cubicBezTo>
                      <a:pt x="7113" y="7260"/>
                      <a:pt x="8251" y="7047"/>
                      <a:pt x="9461" y="6904"/>
                    </a:cubicBezTo>
                    <a:cubicBezTo>
                      <a:pt x="10315" y="6904"/>
                      <a:pt x="11098" y="6833"/>
                      <a:pt x="11952" y="6691"/>
                    </a:cubicBezTo>
                    <a:cubicBezTo>
                      <a:pt x="12735" y="6620"/>
                      <a:pt x="13518" y="6121"/>
                      <a:pt x="14016" y="5481"/>
                    </a:cubicBezTo>
                    <a:cubicBezTo>
                      <a:pt x="14585" y="4342"/>
                      <a:pt x="14372" y="2919"/>
                      <a:pt x="13447" y="1993"/>
                    </a:cubicBezTo>
                    <a:cubicBezTo>
                      <a:pt x="12521" y="1139"/>
                      <a:pt x="11312" y="570"/>
                      <a:pt x="10102" y="357"/>
                    </a:cubicBezTo>
                    <a:cubicBezTo>
                      <a:pt x="9034" y="72"/>
                      <a:pt x="8038" y="1"/>
                      <a:pt x="6970" y="1"/>
                    </a:cubicBezTo>
                    <a:close/>
                  </a:path>
                </a:pathLst>
              </a:custGeom>
              <a:solidFill>
                <a:srgbClr val="2039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449850" y="2372000"/>
                <a:ext cx="384350" cy="726600"/>
              </a:xfrm>
              <a:custGeom>
                <a:avLst/>
                <a:gdLst/>
                <a:ahLst/>
                <a:cxnLst/>
                <a:rect l="l" t="t" r="r" b="b"/>
                <a:pathLst>
                  <a:path w="15374" h="29064" extrusionOk="0">
                    <a:moveTo>
                      <a:pt x="10057" y="1"/>
                    </a:moveTo>
                    <a:cubicBezTo>
                      <a:pt x="6621" y="1"/>
                      <a:pt x="2628" y="2485"/>
                      <a:pt x="1210" y="5150"/>
                    </a:cubicBezTo>
                    <a:cubicBezTo>
                      <a:pt x="0" y="7499"/>
                      <a:pt x="285" y="10346"/>
                      <a:pt x="783" y="12979"/>
                    </a:cubicBezTo>
                    <a:cubicBezTo>
                      <a:pt x="1353" y="15541"/>
                      <a:pt x="2135" y="18175"/>
                      <a:pt x="1851" y="20879"/>
                    </a:cubicBezTo>
                    <a:cubicBezTo>
                      <a:pt x="1566" y="22231"/>
                      <a:pt x="1210" y="23655"/>
                      <a:pt x="712" y="25007"/>
                    </a:cubicBezTo>
                    <a:cubicBezTo>
                      <a:pt x="356" y="25719"/>
                      <a:pt x="356" y="26573"/>
                      <a:pt x="641" y="27356"/>
                    </a:cubicBezTo>
                    <a:cubicBezTo>
                      <a:pt x="1139" y="28067"/>
                      <a:pt x="1922" y="28423"/>
                      <a:pt x="2776" y="28494"/>
                    </a:cubicBezTo>
                    <a:cubicBezTo>
                      <a:pt x="4721" y="28874"/>
                      <a:pt x="6698" y="29064"/>
                      <a:pt x="8686" y="29064"/>
                    </a:cubicBezTo>
                    <a:cubicBezTo>
                      <a:pt x="9680" y="29064"/>
                      <a:pt x="10676" y="29016"/>
                      <a:pt x="11672" y="28921"/>
                    </a:cubicBezTo>
                    <a:cubicBezTo>
                      <a:pt x="12953" y="28779"/>
                      <a:pt x="14377" y="28494"/>
                      <a:pt x="15017" y="27356"/>
                    </a:cubicBezTo>
                    <a:cubicBezTo>
                      <a:pt x="15302" y="26715"/>
                      <a:pt x="15373" y="26074"/>
                      <a:pt x="15302" y="25434"/>
                    </a:cubicBezTo>
                    <a:cubicBezTo>
                      <a:pt x="15160" y="22801"/>
                      <a:pt x="14163" y="20310"/>
                      <a:pt x="12598" y="18246"/>
                    </a:cubicBezTo>
                    <a:cubicBezTo>
                      <a:pt x="11815" y="17249"/>
                      <a:pt x="11174" y="16253"/>
                      <a:pt x="10605" y="15185"/>
                    </a:cubicBezTo>
                    <a:cubicBezTo>
                      <a:pt x="10107" y="13762"/>
                      <a:pt x="9893" y="12267"/>
                      <a:pt x="9964" y="10844"/>
                    </a:cubicBezTo>
                    <a:cubicBezTo>
                      <a:pt x="9964" y="9421"/>
                      <a:pt x="9964" y="7855"/>
                      <a:pt x="10747" y="6716"/>
                    </a:cubicBezTo>
                    <a:cubicBezTo>
                      <a:pt x="11815" y="5364"/>
                      <a:pt x="13879" y="4794"/>
                      <a:pt x="14163" y="3158"/>
                    </a:cubicBezTo>
                    <a:cubicBezTo>
                      <a:pt x="14306" y="2019"/>
                      <a:pt x="13594" y="951"/>
                      <a:pt x="12526" y="524"/>
                    </a:cubicBezTo>
                    <a:cubicBezTo>
                      <a:pt x="11774" y="163"/>
                      <a:pt x="10934" y="1"/>
                      <a:pt x="10057" y="1"/>
                    </a:cubicBezTo>
                    <a:close/>
                  </a:path>
                </a:pathLst>
              </a:custGeom>
              <a:solidFill>
                <a:srgbClr val="2039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 name="Google Shape;738;p34"/>
            <p:cNvSpPr/>
            <p:nvPr/>
          </p:nvSpPr>
          <p:spPr>
            <a:xfrm>
              <a:off x="6392622" y="1789395"/>
              <a:ext cx="99512" cy="85300"/>
            </a:xfrm>
            <a:custGeom>
              <a:avLst/>
              <a:gdLst/>
              <a:ahLst/>
              <a:cxnLst/>
              <a:rect l="l" t="t" r="r" b="b"/>
              <a:pathLst>
                <a:path w="3417" h="2929" extrusionOk="0">
                  <a:moveTo>
                    <a:pt x="1495" y="0"/>
                  </a:moveTo>
                  <a:cubicBezTo>
                    <a:pt x="641" y="0"/>
                    <a:pt x="1" y="641"/>
                    <a:pt x="1" y="1495"/>
                  </a:cubicBezTo>
                  <a:cubicBezTo>
                    <a:pt x="1" y="2357"/>
                    <a:pt x="710" y="2929"/>
                    <a:pt x="1456" y="2929"/>
                  </a:cubicBezTo>
                  <a:cubicBezTo>
                    <a:pt x="1818" y="2929"/>
                    <a:pt x="2189" y="2794"/>
                    <a:pt x="2492" y="2491"/>
                  </a:cubicBezTo>
                  <a:cubicBezTo>
                    <a:pt x="3417" y="1566"/>
                    <a:pt x="2776" y="0"/>
                    <a:pt x="1495" y="0"/>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a:extLst>
              <a:ext uri="{FF2B5EF4-FFF2-40B4-BE49-F238E27FC236}">
                <a16:creationId xmlns:a16="http://schemas.microsoft.com/office/drawing/2014/main" id="{1C3EF404-DDB8-7FE3-BBCE-A7E56D5D4ACB}"/>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4</a:t>
            </a:fld>
            <a:endParaRPr lang="fr-FR" dirty="0"/>
          </a:p>
        </p:txBody>
      </p:sp>
      <p:sp>
        <p:nvSpPr>
          <p:cNvPr id="6" name="Titre 1">
            <a:extLst>
              <a:ext uri="{FF2B5EF4-FFF2-40B4-BE49-F238E27FC236}">
                <a16:creationId xmlns:a16="http://schemas.microsoft.com/office/drawing/2014/main" id="{E7472D6B-C062-90BB-E305-16C122047AEA}"/>
              </a:ext>
            </a:extLst>
          </p:cNvPr>
          <p:cNvSpPr>
            <a:spLocks noGrp="1"/>
          </p:cNvSpPr>
          <p:nvPr/>
        </p:nvSpPr>
        <p:spPr>
          <a:xfrm>
            <a:off x="303853" y="1089022"/>
            <a:ext cx="3540900" cy="602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3000"/>
              <a:buFont typeface="Bebas Neue"/>
              <a:buNone/>
              <a:defRPr sz="3500" b="0" i="0" u="none" strike="noStrike" cap="none">
                <a:solidFill>
                  <a:schemeClr val="accent4"/>
                </a:solidFill>
                <a:latin typeface="Bebas Neue"/>
                <a:ea typeface="Bebas Neue"/>
                <a:cs typeface="Bebas Neue"/>
                <a:sym typeface="Bebas Neue"/>
              </a:defRPr>
            </a:lvl1pPr>
            <a:lvl2pPr marR="0" lvl="1"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9pPr>
          </a:lstStyle>
          <a:p>
            <a:r>
              <a:rPr lang="fr-FR" dirty="0"/>
              <a:t>ENTREPRISE D’ACCEUIL :</a:t>
            </a:r>
          </a:p>
        </p:txBody>
      </p:sp>
      <p:sp>
        <p:nvSpPr>
          <p:cNvPr id="8" name="Sous-titre 2">
            <a:extLst>
              <a:ext uri="{FF2B5EF4-FFF2-40B4-BE49-F238E27FC236}">
                <a16:creationId xmlns:a16="http://schemas.microsoft.com/office/drawing/2014/main" id="{0DB73FCD-3F8F-B5AB-ED9B-CD1C73FD60F1}"/>
              </a:ext>
            </a:extLst>
          </p:cNvPr>
          <p:cNvSpPr>
            <a:spLocks noGrp="1"/>
          </p:cNvSpPr>
          <p:nvPr/>
        </p:nvSpPr>
        <p:spPr>
          <a:xfrm>
            <a:off x="383368" y="2489495"/>
            <a:ext cx="2773200" cy="51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r>
              <a:rPr lang="fr-FR" dirty="0"/>
              <a:t>DJANGO FRAME</a:t>
            </a:r>
            <a:r>
              <a:rPr lang="fr-FR" u="sng" dirty="0"/>
              <a:t>WO</a:t>
            </a:r>
            <a:r>
              <a:rPr lang="fr-FR" dirty="0"/>
              <a:t>RK:</a:t>
            </a:r>
          </a:p>
        </p:txBody>
      </p:sp>
      <p:pic>
        <p:nvPicPr>
          <p:cNvPr id="11" name="Image 10">
            <a:extLst>
              <a:ext uri="{FF2B5EF4-FFF2-40B4-BE49-F238E27FC236}">
                <a16:creationId xmlns:a16="http://schemas.microsoft.com/office/drawing/2014/main" id="{F0AF2BBA-B357-9E0A-3406-0D01B4B5F87F}"/>
              </a:ext>
            </a:extLst>
          </p:cNvPr>
          <p:cNvPicPr>
            <a:picLocks noChangeAspect="1"/>
          </p:cNvPicPr>
          <p:nvPr/>
        </p:nvPicPr>
        <p:blipFill>
          <a:blip r:embed="rId3"/>
          <a:stretch>
            <a:fillRect/>
          </a:stretch>
        </p:blipFill>
        <p:spPr>
          <a:xfrm>
            <a:off x="3552806" y="467620"/>
            <a:ext cx="4248163" cy="1868706"/>
          </a:xfrm>
          <a:prstGeom prst="rect">
            <a:avLst/>
          </a:prstGeom>
        </p:spPr>
      </p:pic>
      <p:pic>
        <p:nvPicPr>
          <p:cNvPr id="12" name="Image 11">
            <a:extLst>
              <a:ext uri="{FF2B5EF4-FFF2-40B4-BE49-F238E27FC236}">
                <a16:creationId xmlns:a16="http://schemas.microsoft.com/office/drawing/2014/main" id="{9B3D9906-0F4D-C494-192F-501EA848708C}"/>
              </a:ext>
            </a:extLst>
          </p:cNvPr>
          <p:cNvPicPr>
            <a:picLocks noChangeAspect="1"/>
          </p:cNvPicPr>
          <p:nvPr/>
        </p:nvPicPr>
        <p:blipFill rotWithShape="1">
          <a:blip r:embed="rId4">
            <a:extLst>
              <a:ext uri="{28A0092B-C50C-407E-A947-70E740481C1C}">
                <a14:useLocalDpi xmlns:a14="http://schemas.microsoft.com/office/drawing/2010/main" val="0"/>
              </a:ext>
            </a:extLst>
          </a:blip>
          <a:srcRect l="385" r="71993"/>
          <a:stretch/>
        </p:blipFill>
        <p:spPr bwMode="auto">
          <a:xfrm>
            <a:off x="7946767" y="279485"/>
            <a:ext cx="541683" cy="621979"/>
          </a:xfrm>
          <a:prstGeom prst="rect">
            <a:avLst/>
          </a:prstGeom>
          <a:noFill/>
        </p:spPr>
      </p:pic>
      <p:pic>
        <p:nvPicPr>
          <p:cNvPr id="13" name="Picture 4" descr="Download Django Logo in SVG Vector or PNG File Format - Logo.wine">
            <a:extLst>
              <a:ext uri="{FF2B5EF4-FFF2-40B4-BE49-F238E27FC236}">
                <a16:creationId xmlns:a16="http://schemas.microsoft.com/office/drawing/2014/main" id="{74F3DF0D-D0FF-4AA8-A316-46F0B234695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064" t="27569" r="9205" b="27987"/>
          <a:stretch/>
        </p:blipFill>
        <p:spPr bwMode="auto">
          <a:xfrm>
            <a:off x="3709071" y="2384098"/>
            <a:ext cx="1762538" cy="64688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4" name="Graphique 13">
            <a:extLst>
              <a:ext uri="{FF2B5EF4-FFF2-40B4-BE49-F238E27FC236}">
                <a16:creationId xmlns:a16="http://schemas.microsoft.com/office/drawing/2014/main" id="{29527249-7ED2-C0FE-9FE3-8B33CADF008D}"/>
              </a:ext>
            </a:extLst>
          </p:cNvPr>
          <p:cNvGraphicFramePr/>
          <p:nvPr>
            <p:extLst>
              <p:ext uri="{D42A27DB-BD31-4B8C-83A1-F6EECF244321}">
                <p14:modId xmlns:p14="http://schemas.microsoft.com/office/powerpoint/2010/main" val="691077294"/>
              </p:ext>
            </p:extLst>
          </p:nvPr>
        </p:nvGraphicFramePr>
        <p:xfrm>
          <a:off x="3103370" y="3107371"/>
          <a:ext cx="4666143" cy="1841053"/>
        </p:xfrm>
        <a:graphic>
          <a:graphicData uri="http://schemas.openxmlformats.org/drawingml/2006/chart">
            <c:chart xmlns:c="http://schemas.openxmlformats.org/drawingml/2006/chart" xmlns:r="http://schemas.openxmlformats.org/officeDocument/2006/relationships" r:id="rId6"/>
          </a:graphicData>
        </a:graphic>
      </p:graphicFrame>
      <p:sp>
        <p:nvSpPr>
          <p:cNvPr id="15" name="Sous-titre 2">
            <a:extLst>
              <a:ext uri="{FF2B5EF4-FFF2-40B4-BE49-F238E27FC236}">
                <a16:creationId xmlns:a16="http://schemas.microsoft.com/office/drawing/2014/main" id="{A6E88358-BDF8-8610-90FA-7312D36F389C}"/>
              </a:ext>
            </a:extLst>
          </p:cNvPr>
          <p:cNvSpPr txBox="1">
            <a:spLocks/>
          </p:cNvSpPr>
          <p:nvPr/>
        </p:nvSpPr>
        <p:spPr>
          <a:xfrm>
            <a:off x="1027020" y="3810750"/>
            <a:ext cx="1047283" cy="51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dirty="0"/>
              <a:t>Sujet:</a:t>
            </a:r>
          </a:p>
        </p:txBody>
      </p:sp>
    </p:spTree>
    <p:extLst>
      <p:ext uri="{BB962C8B-B14F-4D97-AF65-F5344CB8AC3E}">
        <p14:creationId xmlns:p14="http://schemas.microsoft.com/office/powerpoint/2010/main" val="26797236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tlassian Jira et Jira Plugins - Jira-DK-GROUP">
            <a:extLst>
              <a:ext uri="{FF2B5EF4-FFF2-40B4-BE49-F238E27FC236}">
                <a16:creationId xmlns:a16="http://schemas.microsoft.com/office/drawing/2014/main" id="{A9ED6CC4-FE4A-5D81-66FC-BA8EDD369D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954" y="270420"/>
            <a:ext cx="3419475" cy="1333500"/>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 5">
            <a:extLst>
              <a:ext uri="{FF2B5EF4-FFF2-40B4-BE49-F238E27FC236}">
                <a16:creationId xmlns:a16="http://schemas.microsoft.com/office/drawing/2014/main" id="{1BF51744-495C-A120-A1C6-1B8E6BF8EEA1}"/>
              </a:ext>
            </a:extLst>
          </p:cNvPr>
          <p:cNvPicPr>
            <a:picLocks noChangeAspect="1"/>
          </p:cNvPicPr>
          <p:nvPr/>
        </p:nvPicPr>
        <p:blipFill>
          <a:blip r:embed="rId4"/>
          <a:stretch>
            <a:fillRect/>
          </a:stretch>
        </p:blipFill>
        <p:spPr>
          <a:xfrm>
            <a:off x="1747269" y="1603920"/>
            <a:ext cx="6180579" cy="3086245"/>
          </a:xfrm>
          <a:prstGeom prst="rect">
            <a:avLst/>
          </a:prstGeom>
        </p:spPr>
      </p:pic>
      <p:pic>
        <p:nvPicPr>
          <p:cNvPr id="7" name="Picture 2" descr="Aucune description disponible.">
            <a:extLst>
              <a:ext uri="{FF2B5EF4-FFF2-40B4-BE49-F238E27FC236}">
                <a16:creationId xmlns:a16="http://schemas.microsoft.com/office/drawing/2014/main" id="{00440CDA-3DF8-EFDD-91CF-D991247F5E7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79775" y="1768512"/>
            <a:ext cx="6180579" cy="3293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09869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grpSp>
        <p:nvGrpSpPr>
          <p:cNvPr id="617" name="Google Shape;617;p33"/>
          <p:cNvGrpSpPr/>
          <p:nvPr/>
        </p:nvGrpSpPr>
        <p:grpSpPr>
          <a:xfrm>
            <a:off x="1375220" y="884880"/>
            <a:ext cx="2939189" cy="4051905"/>
            <a:chOff x="1341475" y="1562550"/>
            <a:chExt cx="1724574" cy="2377462"/>
          </a:xfrm>
        </p:grpSpPr>
        <p:sp>
          <p:nvSpPr>
            <p:cNvPr id="618" name="Google Shape;618;p33"/>
            <p:cNvSpPr/>
            <p:nvPr/>
          </p:nvSpPr>
          <p:spPr>
            <a:xfrm>
              <a:off x="2522147" y="2630389"/>
              <a:ext cx="371941" cy="123427"/>
            </a:xfrm>
            <a:custGeom>
              <a:avLst/>
              <a:gdLst/>
              <a:ahLst/>
              <a:cxnLst/>
              <a:rect l="l" t="t" r="r" b="b"/>
              <a:pathLst>
                <a:path w="10858" h="3527" extrusionOk="0">
                  <a:moveTo>
                    <a:pt x="1074" y="0"/>
                  </a:moveTo>
                  <a:cubicBezTo>
                    <a:pt x="578" y="0"/>
                    <a:pt x="251" y="72"/>
                    <a:pt x="205" y="251"/>
                  </a:cubicBezTo>
                  <a:cubicBezTo>
                    <a:pt x="1" y="1010"/>
                    <a:pt x="5546" y="2673"/>
                    <a:pt x="7122" y="3111"/>
                  </a:cubicBezTo>
                  <a:cubicBezTo>
                    <a:pt x="7988" y="3332"/>
                    <a:pt x="8879" y="3526"/>
                    <a:pt x="9548" y="3526"/>
                  </a:cubicBezTo>
                  <a:cubicBezTo>
                    <a:pt x="10120" y="3526"/>
                    <a:pt x="10530" y="3384"/>
                    <a:pt x="10624" y="2994"/>
                  </a:cubicBezTo>
                  <a:cubicBezTo>
                    <a:pt x="10858" y="2148"/>
                    <a:pt x="9223" y="1594"/>
                    <a:pt x="7647" y="1156"/>
                  </a:cubicBezTo>
                  <a:cubicBezTo>
                    <a:pt x="6429" y="840"/>
                    <a:pt x="2766" y="0"/>
                    <a:pt x="1074"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2457165" y="2583462"/>
              <a:ext cx="126024" cy="86263"/>
            </a:xfrm>
            <a:custGeom>
              <a:avLst/>
              <a:gdLst/>
              <a:ahLst/>
              <a:cxnLst/>
              <a:rect l="l" t="t" r="r" b="b"/>
              <a:pathLst>
                <a:path w="3679" h="2465" extrusionOk="0">
                  <a:moveTo>
                    <a:pt x="1447" y="0"/>
                  </a:moveTo>
                  <a:cubicBezTo>
                    <a:pt x="1321" y="0"/>
                    <a:pt x="1230" y="31"/>
                    <a:pt x="1197" y="104"/>
                  </a:cubicBezTo>
                  <a:cubicBezTo>
                    <a:pt x="1051" y="425"/>
                    <a:pt x="2073" y="775"/>
                    <a:pt x="1956" y="833"/>
                  </a:cubicBezTo>
                  <a:cubicBezTo>
                    <a:pt x="1954" y="835"/>
                    <a:pt x="1950" y="836"/>
                    <a:pt x="1945" y="836"/>
                  </a:cubicBezTo>
                  <a:cubicBezTo>
                    <a:pt x="1801" y="836"/>
                    <a:pt x="656" y="174"/>
                    <a:pt x="236" y="174"/>
                  </a:cubicBezTo>
                  <a:cubicBezTo>
                    <a:pt x="159" y="174"/>
                    <a:pt x="106" y="197"/>
                    <a:pt x="88" y="250"/>
                  </a:cubicBezTo>
                  <a:cubicBezTo>
                    <a:pt x="1" y="600"/>
                    <a:pt x="409" y="1855"/>
                    <a:pt x="1285" y="2176"/>
                  </a:cubicBezTo>
                  <a:cubicBezTo>
                    <a:pt x="1573" y="2272"/>
                    <a:pt x="2178" y="2465"/>
                    <a:pt x="2694" y="2465"/>
                  </a:cubicBezTo>
                  <a:cubicBezTo>
                    <a:pt x="3118" y="2465"/>
                    <a:pt x="3482" y="2334"/>
                    <a:pt x="3561" y="1913"/>
                  </a:cubicBezTo>
                  <a:cubicBezTo>
                    <a:pt x="3678" y="1359"/>
                    <a:pt x="3474" y="1038"/>
                    <a:pt x="3036" y="658"/>
                  </a:cubicBezTo>
                  <a:cubicBezTo>
                    <a:pt x="2720" y="364"/>
                    <a:pt x="1878" y="0"/>
                    <a:pt x="1447"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2716099" y="2352187"/>
              <a:ext cx="162985" cy="380256"/>
            </a:xfrm>
            <a:custGeom>
              <a:avLst/>
              <a:gdLst/>
              <a:ahLst/>
              <a:cxnLst/>
              <a:rect l="l" t="t" r="r" b="b"/>
              <a:pathLst>
                <a:path w="4758" h="10866" extrusionOk="0">
                  <a:moveTo>
                    <a:pt x="1249" y="1"/>
                  </a:moveTo>
                  <a:cubicBezTo>
                    <a:pt x="1175" y="1"/>
                    <a:pt x="1099" y="10"/>
                    <a:pt x="1022" y="29"/>
                  </a:cubicBezTo>
                  <a:cubicBezTo>
                    <a:pt x="1" y="321"/>
                    <a:pt x="88" y="2072"/>
                    <a:pt x="701" y="4173"/>
                  </a:cubicBezTo>
                  <a:cubicBezTo>
                    <a:pt x="1271" y="6225"/>
                    <a:pt x="2982" y="10865"/>
                    <a:pt x="3850" y="10865"/>
                  </a:cubicBezTo>
                  <a:cubicBezTo>
                    <a:pt x="3871" y="10865"/>
                    <a:pt x="3892" y="10862"/>
                    <a:pt x="3912" y="10857"/>
                  </a:cubicBezTo>
                  <a:cubicBezTo>
                    <a:pt x="4758" y="10653"/>
                    <a:pt x="3912" y="5574"/>
                    <a:pt x="3386" y="3444"/>
                  </a:cubicBezTo>
                  <a:cubicBezTo>
                    <a:pt x="2899" y="1497"/>
                    <a:pt x="2187" y="1"/>
                    <a:pt x="1249"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2694108" y="2351137"/>
              <a:ext cx="113007" cy="297248"/>
            </a:xfrm>
            <a:custGeom>
              <a:avLst/>
              <a:gdLst/>
              <a:ahLst/>
              <a:cxnLst/>
              <a:rect l="l" t="t" r="r" b="b"/>
              <a:pathLst>
                <a:path w="3299" h="8494" extrusionOk="0">
                  <a:moveTo>
                    <a:pt x="1635" y="1"/>
                  </a:moveTo>
                  <a:cubicBezTo>
                    <a:pt x="555" y="1"/>
                    <a:pt x="1" y="1022"/>
                    <a:pt x="30" y="2336"/>
                  </a:cubicBezTo>
                  <a:cubicBezTo>
                    <a:pt x="59" y="3678"/>
                    <a:pt x="263" y="8494"/>
                    <a:pt x="263" y="8494"/>
                  </a:cubicBezTo>
                  <a:lnTo>
                    <a:pt x="3153" y="8494"/>
                  </a:lnTo>
                  <a:cubicBezTo>
                    <a:pt x="3153" y="8494"/>
                    <a:pt x="3299" y="4466"/>
                    <a:pt x="3153" y="2715"/>
                  </a:cubicBezTo>
                  <a:cubicBezTo>
                    <a:pt x="3007" y="935"/>
                    <a:pt x="2423" y="1"/>
                    <a:pt x="1635" y="1"/>
                  </a:cubicBez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2569145" y="2601379"/>
              <a:ext cx="233962" cy="159507"/>
            </a:xfrm>
            <a:custGeom>
              <a:avLst/>
              <a:gdLst/>
              <a:ahLst/>
              <a:cxnLst/>
              <a:rect l="l" t="t" r="r" b="b"/>
              <a:pathLst>
                <a:path w="6830" h="4558" extrusionOk="0">
                  <a:moveTo>
                    <a:pt x="4670" y="0"/>
                  </a:moveTo>
                  <a:lnTo>
                    <a:pt x="3911" y="1343"/>
                  </a:lnTo>
                  <a:cubicBezTo>
                    <a:pt x="3911" y="1343"/>
                    <a:pt x="2131" y="847"/>
                    <a:pt x="1810" y="817"/>
                  </a:cubicBezTo>
                  <a:lnTo>
                    <a:pt x="467" y="817"/>
                  </a:lnTo>
                  <a:cubicBezTo>
                    <a:pt x="467" y="817"/>
                    <a:pt x="263" y="1343"/>
                    <a:pt x="1" y="2043"/>
                  </a:cubicBezTo>
                  <a:cubicBezTo>
                    <a:pt x="205" y="2160"/>
                    <a:pt x="409" y="2277"/>
                    <a:pt x="613" y="2452"/>
                  </a:cubicBezTo>
                  <a:cubicBezTo>
                    <a:pt x="701" y="2539"/>
                    <a:pt x="613" y="2627"/>
                    <a:pt x="1285" y="2948"/>
                  </a:cubicBezTo>
                  <a:cubicBezTo>
                    <a:pt x="1964" y="3259"/>
                    <a:pt x="4671" y="4557"/>
                    <a:pt x="5741" y="4557"/>
                  </a:cubicBezTo>
                  <a:cubicBezTo>
                    <a:pt x="5775" y="4557"/>
                    <a:pt x="5807" y="4556"/>
                    <a:pt x="5838" y="4553"/>
                  </a:cubicBezTo>
                  <a:cubicBezTo>
                    <a:pt x="6830" y="4436"/>
                    <a:pt x="6742" y="2393"/>
                    <a:pt x="6771" y="1343"/>
                  </a:cubicBezTo>
                  <a:cubicBezTo>
                    <a:pt x="6801" y="292"/>
                    <a:pt x="4670" y="0"/>
                    <a:pt x="46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1410431" y="1616126"/>
              <a:ext cx="705036" cy="608248"/>
            </a:xfrm>
            <a:custGeom>
              <a:avLst/>
              <a:gdLst/>
              <a:ahLst/>
              <a:cxnLst/>
              <a:rect l="l" t="t" r="r" b="b"/>
              <a:pathLst>
                <a:path w="20582" h="17381" extrusionOk="0">
                  <a:moveTo>
                    <a:pt x="11468" y="0"/>
                  </a:moveTo>
                  <a:cubicBezTo>
                    <a:pt x="9544" y="0"/>
                    <a:pt x="7572" y="654"/>
                    <a:pt x="5867" y="2122"/>
                  </a:cubicBezTo>
                  <a:cubicBezTo>
                    <a:pt x="1" y="7142"/>
                    <a:pt x="3124" y="16773"/>
                    <a:pt x="10858" y="17357"/>
                  </a:cubicBezTo>
                  <a:cubicBezTo>
                    <a:pt x="11074" y="17373"/>
                    <a:pt x="11289" y="17380"/>
                    <a:pt x="11503" y="17380"/>
                  </a:cubicBezTo>
                  <a:cubicBezTo>
                    <a:pt x="15987" y="17380"/>
                    <a:pt x="19806" y="13929"/>
                    <a:pt x="20168" y="9360"/>
                  </a:cubicBezTo>
                  <a:cubicBezTo>
                    <a:pt x="20582" y="3895"/>
                    <a:pt x="16165" y="0"/>
                    <a:pt x="11468" y="0"/>
                  </a:cubicBezTo>
                  <a:close/>
                </a:path>
              </a:pathLst>
            </a:custGeom>
            <a:solidFill>
              <a:srgbClr val="D1D3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2006299" y="2088683"/>
              <a:ext cx="647865" cy="578117"/>
            </a:xfrm>
            <a:custGeom>
              <a:avLst/>
              <a:gdLst/>
              <a:ahLst/>
              <a:cxnLst/>
              <a:rect l="l" t="t" r="r" b="b"/>
              <a:pathLst>
                <a:path w="18913" h="16520" extrusionOk="0">
                  <a:moveTo>
                    <a:pt x="1635" y="0"/>
                  </a:moveTo>
                  <a:lnTo>
                    <a:pt x="0" y="1926"/>
                  </a:lnTo>
                  <a:lnTo>
                    <a:pt x="17278" y="16519"/>
                  </a:lnTo>
                  <a:lnTo>
                    <a:pt x="18912" y="14564"/>
                  </a:lnTo>
                  <a:lnTo>
                    <a:pt x="16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1341475" y="1562550"/>
              <a:ext cx="828149" cy="715053"/>
            </a:xfrm>
            <a:custGeom>
              <a:avLst/>
              <a:gdLst/>
              <a:ahLst/>
              <a:cxnLst/>
              <a:rect l="l" t="t" r="r" b="b"/>
              <a:pathLst>
                <a:path w="24176" h="20433" extrusionOk="0">
                  <a:moveTo>
                    <a:pt x="13461" y="2578"/>
                  </a:moveTo>
                  <a:cubicBezTo>
                    <a:pt x="13670" y="2578"/>
                    <a:pt x="13882" y="2586"/>
                    <a:pt x="14097" y="2602"/>
                  </a:cubicBezTo>
                  <a:cubicBezTo>
                    <a:pt x="18328" y="2894"/>
                    <a:pt x="21480" y="6601"/>
                    <a:pt x="21159" y="10833"/>
                  </a:cubicBezTo>
                  <a:cubicBezTo>
                    <a:pt x="20822" y="15201"/>
                    <a:pt x="17197" y="17907"/>
                    <a:pt x="13471" y="17907"/>
                  </a:cubicBezTo>
                  <a:cubicBezTo>
                    <a:pt x="11397" y="17907"/>
                    <a:pt x="9292" y="17068"/>
                    <a:pt x="7705" y="15210"/>
                  </a:cubicBezTo>
                  <a:cubicBezTo>
                    <a:pt x="3409" y="10208"/>
                    <a:pt x="7050" y="2578"/>
                    <a:pt x="13461" y="2578"/>
                  </a:cubicBezTo>
                  <a:close/>
                  <a:moveTo>
                    <a:pt x="13453" y="1"/>
                  </a:moveTo>
                  <a:cubicBezTo>
                    <a:pt x="11196" y="1"/>
                    <a:pt x="8886" y="767"/>
                    <a:pt x="6888" y="2486"/>
                  </a:cubicBezTo>
                  <a:cubicBezTo>
                    <a:pt x="0" y="8410"/>
                    <a:pt x="3677" y="19705"/>
                    <a:pt x="12754" y="20405"/>
                  </a:cubicBezTo>
                  <a:cubicBezTo>
                    <a:pt x="13006" y="20424"/>
                    <a:pt x="13257" y="20433"/>
                    <a:pt x="13506" y="20433"/>
                  </a:cubicBezTo>
                  <a:cubicBezTo>
                    <a:pt x="18790" y="20433"/>
                    <a:pt x="23280" y="16359"/>
                    <a:pt x="23699" y="11008"/>
                  </a:cubicBezTo>
                  <a:cubicBezTo>
                    <a:pt x="24175" y="4585"/>
                    <a:pt x="18975" y="1"/>
                    <a:pt x="134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2197237" y="2252560"/>
              <a:ext cx="503823" cy="421690"/>
            </a:xfrm>
            <a:custGeom>
              <a:avLst/>
              <a:gdLst/>
              <a:ahLst/>
              <a:cxnLst/>
              <a:rect l="l" t="t" r="r" b="b"/>
              <a:pathLst>
                <a:path w="14708" h="12050" extrusionOk="0">
                  <a:moveTo>
                    <a:pt x="2855" y="1"/>
                  </a:moveTo>
                  <a:cubicBezTo>
                    <a:pt x="2123" y="1"/>
                    <a:pt x="1399" y="313"/>
                    <a:pt x="905" y="921"/>
                  </a:cubicBezTo>
                  <a:cubicBezTo>
                    <a:pt x="1" y="1971"/>
                    <a:pt x="147" y="3577"/>
                    <a:pt x="1226" y="4481"/>
                  </a:cubicBezTo>
                  <a:lnTo>
                    <a:pt x="9632" y="11457"/>
                  </a:lnTo>
                  <a:cubicBezTo>
                    <a:pt x="10011" y="11778"/>
                    <a:pt x="10507" y="11982"/>
                    <a:pt x="11033" y="12040"/>
                  </a:cubicBezTo>
                  <a:cubicBezTo>
                    <a:pt x="11110" y="12047"/>
                    <a:pt x="11187" y="12050"/>
                    <a:pt x="11262" y="12050"/>
                  </a:cubicBezTo>
                  <a:cubicBezTo>
                    <a:pt x="13562" y="12050"/>
                    <a:pt x="14707" y="9101"/>
                    <a:pt x="12842" y="7575"/>
                  </a:cubicBezTo>
                  <a:lnTo>
                    <a:pt x="4466" y="571"/>
                  </a:lnTo>
                  <a:cubicBezTo>
                    <a:pt x="3994" y="188"/>
                    <a:pt x="3423" y="1"/>
                    <a:pt x="28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1496411" y="1605592"/>
              <a:ext cx="616898" cy="630190"/>
            </a:xfrm>
            <a:custGeom>
              <a:avLst/>
              <a:gdLst/>
              <a:ahLst/>
              <a:cxnLst/>
              <a:rect l="l" t="t" r="r" b="b"/>
              <a:pathLst>
                <a:path w="18009" h="18008" extrusionOk="0">
                  <a:moveTo>
                    <a:pt x="8990" y="1"/>
                  </a:moveTo>
                  <a:cubicBezTo>
                    <a:pt x="4028" y="1"/>
                    <a:pt x="1" y="4028"/>
                    <a:pt x="1" y="8990"/>
                  </a:cubicBezTo>
                  <a:cubicBezTo>
                    <a:pt x="1" y="13980"/>
                    <a:pt x="4028" y="18008"/>
                    <a:pt x="8990" y="18008"/>
                  </a:cubicBezTo>
                  <a:cubicBezTo>
                    <a:pt x="13981" y="18008"/>
                    <a:pt x="18008" y="13980"/>
                    <a:pt x="18008" y="8990"/>
                  </a:cubicBezTo>
                  <a:cubicBezTo>
                    <a:pt x="18008" y="4028"/>
                    <a:pt x="13981" y="1"/>
                    <a:pt x="89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2733090" y="2311314"/>
              <a:ext cx="308980" cy="628160"/>
            </a:xfrm>
            <a:custGeom>
              <a:avLst/>
              <a:gdLst/>
              <a:ahLst/>
              <a:cxnLst/>
              <a:rect l="l" t="t" r="r" b="b"/>
              <a:pathLst>
                <a:path w="9020" h="17950" extrusionOk="0">
                  <a:moveTo>
                    <a:pt x="4525" y="1"/>
                  </a:moveTo>
                  <a:lnTo>
                    <a:pt x="585" y="1226"/>
                  </a:lnTo>
                  <a:lnTo>
                    <a:pt x="1" y="4904"/>
                  </a:lnTo>
                  <a:lnTo>
                    <a:pt x="322" y="17950"/>
                  </a:lnTo>
                  <a:lnTo>
                    <a:pt x="8435" y="17950"/>
                  </a:lnTo>
                  <a:lnTo>
                    <a:pt x="8144" y="12404"/>
                  </a:lnTo>
                  <a:lnTo>
                    <a:pt x="8961" y="3153"/>
                  </a:lnTo>
                  <a:cubicBezTo>
                    <a:pt x="9019" y="1839"/>
                    <a:pt x="8085" y="672"/>
                    <a:pt x="6801" y="438"/>
                  </a:cubicBezTo>
                  <a:lnTo>
                    <a:pt x="4525" y="1"/>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2824072" y="2250040"/>
              <a:ext cx="93002" cy="103200"/>
            </a:xfrm>
            <a:custGeom>
              <a:avLst/>
              <a:gdLst/>
              <a:ahLst/>
              <a:cxnLst/>
              <a:rect l="l" t="t" r="r" b="b"/>
              <a:pathLst>
                <a:path w="2715" h="2949" extrusionOk="0">
                  <a:moveTo>
                    <a:pt x="2715" y="0"/>
                  </a:moveTo>
                  <a:lnTo>
                    <a:pt x="1" y="1664"/>
                  </a:lnTo>
                  <a:lnTo>
                    <a:pt x="1" y="2627"/>
                  </a:lnTo>
                  <a:cubicBezTo>
                    <a:pt x="1" y="2627"/>
                    <a:pt x="176" y="2948"/>
                    <a:pt x="876" y="2948"/>
                  </a:cubicBezTo>
                  <a:cubicBezTo>
                    <a:pt x="2160" y="2948"/>
                    <a:pt x="2715" y="2627"/>
                    <a:pt x="2715" y="2627"/>
                  </a:cubicBezTo>
                  <a:lnTo>
                    <a:pt x="2715"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2799100" y="2167314"/>
              <a:ext cx="25006" cy="33735"/>
            </a:xfrm>
            <a:custGeom>
              <a:avLst/>
              <a:gdLst/>
              <a:ahLst/>
              <a:cxnLst/>
              <a:rect l="l" t="t" r="r" b="b"/>
              <a:pathLst>
                <a:path w="730" h="964" extrusionOk="0">
                  <a:moveTo>
                    <a:pt x="350" y="0"/>
                  </a:moveTo>
                  <a:cubicBezTo>
                    <a:pt x="88" y="59"/>
                    <a:pt x="0" y="964"/>
                    <a:pt x="29" y="964"/>
                  </a:cubicBezTo>
                  <a:cubicBezTo>
                    <a:pt x="88" y="934"/>
                    <a:pt x="263" y="234"/>
                    <a:pt x="496" y="117"/>
                  </a:cubicBezTo>
                  <a:cubicBezTo>
                    <a:pt x="730" y="30"/>
                    <a:pt x="350" y="0"/>
                    <a:pt x="350"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2776080" y="2168329"/>
              <a:ext cx="6029" cy="30796"/>
            </a:xfrm>
            <a:custGeom>
              <a:avLst/>
              <a:gdLst/>
              <a:ahLst/>
              <a:cxnLst/>
              <a:rect l="l" t="t" r="r" b="b"/>
              <a:pathLst>
                <a:path w="176" h="880" extrusionOk="0">
                  <a:moveTo>
                    <a:pt x="30" y="1"/>
                  </a:moveTo>
                  <a:lnTo>
                    <a:pt x="1" y="88"/>
                  </a:lnTo>
                  <a:cubicBezTo>
                    <a:pt x="1" y="88"/>
                    <a:pt x="55" y="879"/>
                    <a:pt x="59" y="879"/>
                  </a:cubicBezTo>
                  <a:cubicBezTo>
                    <a:pt x="59" y="879"/>
                    <a:pt x="59" y="878"/>
                    <a:pt x="59" y="876"/>
                  </a:cubicBezTo>
                  <a:cubicBezTo>
                    <a:pt x="59" y="818"/>
                    <a:pt x="176" y="176"/>
                    <a:pt x="30"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2810096" y="2164375"/>
              <a:ext cx="40010" cy="7069"/>
            </a:xfrm>
            <a:custGeom>
              <a:avLst/>
              <a:gdLst/>
              <a:ahLst/>
              <a:cxnLst/>
              <a:rect l="l" t="t" r="r" b="b"/>
              <a:pathLst>
                <a:path w="1168" h="202" extrusionOk="0">
                  <a:moveTo>
                    <a:pt x="385" y="1"/>
                  </a:moveTo>
                  <a:cubicBezTo>
                    <a:pt x="234" y="1"/>
                    <a:pt x="100" y="22"/>
                    <a:pt x="29" y="84"/>
                  </a:cubicBezTo>
                  <a:cubicBezTo>
                    <a:pt x="0" y="114"/>
                    <a:pt x="29" y="201"/>
                    <a:pt x="29" y="201"/>
                  </a:cubicBezTo>
                  <a:lnTo>
                    <a:pt x="1168" y="201"/>
                  </a:lnTo>
                  <a:lnTo>
                    <a:pt x="1168" y="114"/>
                  </a:lnTo>
                  <a:cubicBezTo>
                    <a:pt x="1168" y="114"/>
                    <a:pt x="730" y="1"/>
                    <a:pt x="385"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2750115" y="2164375"/>
              <a:ext cx="27027" cy="8084"/>
            </a:xfrm>
            <a:custGeom>
              <a:avLst/>
              <a:gdLst/>
              <a:ahLst/>
              <a:cxnLst/>
              <a:rect l="l" t="t" r="r" b="b"/>
              <a:pathLst>
                <a:path w="789" h="231" extrusionOk="0">
                  <a:moveTo>
                    <a:pt x="549" y="1"/>
                  </a:moveTo>
                  <a:cubicBezTo>
                    <a:pt x="311" y="1"/>
                    <a:pt x="0" y="114"/>
                    <a:pt x="0" y="114"/>
                  </a:cubicBezTo>
                  <a:lnTo>
                    <a:pt x="0" y="230"/>
                  </a:lnTo>
                  <a:lnTo>
                    <a:pt x="788" y="230"/>
                  </a:lnTo>
                  <a:cubicBezTo>
                    <a:pt x="788" y="172"/>
                    <a:pt x="788" y="114"/>
                    <a:pt x="788" y="84"/>
                  </a:cubicBezTo>
                  <a:cubicBezTo>
                    <a:pt x="744" y="22"/>
                    <a:pt x="653" y="1"/>
                    <a:pt x="549"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2818865" y="2184671"/>
              <a:ext cx="17230" cy="12143"/>
            </a:xfrm>
            <a:custGeom>
              <a:avLst/>
              <a:gdLst/>
              <a:ahLst/>
              <a:cxnLst/>
              <a:rect l="l" t="t" r="r" b="b"/>
              <a:pathLst>
                <a:path w="503" h="347" extrusionOk="0">
                  <a:moveTo>
                    <a:pt x="269" y="1"/>
                  </a:moveTo>
                  <a:cubicBezTo>
                    <a:pt x="0" y="1"/>
                    <a:pt x="283" y="346"/>
                    <a:pt x="428" y="346"/>
                  </a:cubicBezTo>
                  <a:cubicBezTo>
                    <a:pt x="472" y="346"/>
                    <a:pt x="503" y="315"/>
                    <a:pt x="503" y="234"/>
                  </a:cubicBezTo>
                  <a:cubicBezTo>
                    <a:pt x="503" y="88"/>
                    <a:pt x="386" y="1"/>
                    <a:pt x="269"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2812082" y="2182117"/>
              <a:ext cx="32028" cy="4619"/>
            </a:xfrm>
            <a:custGeom>
              <a:avLst/>
              <a:gdLst/>
              <a:ahLst/>
              <a:cxnLst/>
              <a:rect l="l" t="t" r="r" b="b"/>
              <a:pathLst>
                <a:path w="935" h="132" extrusionOk="0">
                  <a:moveTo>
                    <a:pt x="467" y="1"/>
                  </a:moveTo>
                  <a:cubicBezTo>
                    <a:pt x="307" y="1"/>
                    <a:pt x="146" y="44"/>
                    <a:pt x="1" y="132"/>
                  </a:cubicBezTo>
                  <a:lnTo>
                    <a:pt x="934" y="132"/>
                  </a:lnTo>
                  <a:cubicBezTo>
                    <a:pt x="789" y="44"/>
                    <a:pt x="628" y="1"/>
                    <a:pt x="467"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2754876" y="2184671"/>
              <a:ext cx="17265" cy="12143"/>
            </a:xfrm>
            <a:custGeom>
              <a:avLst/>
              <a:gdLst/>
              <a:ahLst/>
              <a:cxnLst/>
              <a:rect l="l" t="t" r="r" b="b"/>
              <a:pathLst>
                <a:path w="504" h="347" extrusionOk="0">
                  <a:moveTo>
                    <a:pt x="270" y="1"/>
                  </a:moveTo>
                  <a:cubicBezTo>
                    <a:pt x="0" y="1"/>
                    <a:pt x="283" y="346"/>
                    <a:pt x="429" y="346"/>
                  </a:cubicBezTo>
                  <a:cubicBezTo>
                    <a:pt x="472" y="346"/>
                    <a:pt x="503" y="315"/>
                    <a:pt x="503" y="234"/>
                  </a:cubicBezTo>
                  <a:cubicBezTo>
                    <a:pt x="503" y="88"/>
                    <a:pt x="416" y="1"/>
                    <a:pt x="270"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2753095" y="2181627"/>
              <a:ext cx="23019" cy="5109"/>
            </a:xfrm>
            <a:custGeom>
              <a:avLst/>
              <a:gdLst/>
              <a:ahLst/>
              <a:cxnLst/>
              <a:rect l="l" t="t" r="r" b="b"/>
              <a:pathLst>
                <a:path w="672" h="146" extrusionOk="0">
                  <a:moveTo>
                    <a:pt x="322" y="0"/>
                  </a:moveTo>
                  <a:cubicBezTo>
                    <a:pt x="205" y="0"/>
                    <a:pt x="88" y="58"/>
                    <a:pt x="1" y="146"/>
                  </a:cubicBezTo>
                  <a:lnTo>
                    <a:pt x="672" y="146"/>
                  </a:lnTo>
                  <a:cubicBezTo>
                    <a:pt x="555" y="58"/>
                    <a:pt x="438" y="0"/>
                    <a:pt x="322" y="0"/>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2773100" y="2232438"/>
              <a:ext cx="28021" cy="6404"/>
            </a:xfrm>
            <a:custGeom>
              <a:avLst/>
              <a:gdLst/>
              <a:ahLst/>
              <a:cxnLst/>
              <a:rect l="l" t="t" r="r" b="b"/>
              <a:pathLst>
                <a:path w="818" h="183" extrusionOk="0">
                  <a:moveTo>
                    <a:pt x="128" y="0"/>
                  </a:moveTo>
                  <a:cubicBezTo>
                    <a:pt x="51" y="0"/>
                    <a:pt x="0" y="7"/>
                    <a:pt x="0" y="37"/>
                  </a:cubicBezTo>
                  <a:cubicBezTo>
                    <a:pt x="0" y="95"/>
                    <a:pt x="205" y="182"/>
                    <a:pt x="409" y="182"/>
                  </a:cubicBezTo>
                  <a:cubicBezTo>
                    <a:pt x="642" y="182"/>
                    <a:pt x="817" y="95"/>
                    <a:pt x="817" y="37"/>
                  </a:cubicBezTo>
                  <a:cubicBezTo>
                    <a:pt x="817" y="7"/>
                    <a:pt x="774" y="0"/>
                    <a:pt x="701" y="0"/>
                  </a:cubicBezTo>
                  <a:cubicBezTo>
                    <a:pt x="628" y="0"/>
                    <a:pt x="526" y="7"/>
                    <a:pt x="409" y="7"/>
                  </a:cubicBezTo>
                  <a:cubicBezTo>
                    <a:pt x="307" y="7"/>
                    <a:pt x="205" y="0"/>
                    <a:pt x="128"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2777108" y="2264352"/>
              <a:ext cx="20998" cy="7174"/>
            </a:xfrm>
            <a:custGeom>
              <a:avLst/>
              <a:gdLst/>
              <a:ahLst/>
              <a:cxnLst/>
              <a:rect l="l" t="t" r="r" b="b"/>
              <a:pathLst>
                <a:path w="613" h="205" extrusionOk="0">
                  <a:moveTo>
                    <a:pt x="292" y="0"/>
                  </a:moveTo>
                  <a:cubicBezTo>
                    <a:pt x="146" y="0"/>
                    <a:pt x="0" y="0"/>
                    <a:pt x="0" y="58"/>
                  </a:cubicBezTo>
                  <a:cubicBezTo>
                    <a:pt x="0" y="88"/>
                    <a:pt x="146" y="204"/>
                    <a:pt x="292" y="204"/>
                  </a:cubicBezTo>
                  <a:cubicBezTo>
                    <a:pt x="467" y="204"/>
                    <a:pt x="613" y="88"/>
                    <a:pt x="613" y="58"/>
                  </a:cubicBezTo>
                  <a:cubicBezTo>
                    <a:pt x="613" y="0"/>
                    <a:pt x="467" y="0"/>
                    <a:pt x="292"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2759090" y="2252070"/>
              <a:ext cx="56041" cy="7209"/>
            </a:xfrm>
            <a:custGeom>
              <a:avLst/>
              <a:gdLst/>
              <a:ahLst/>
              <a:cxnLst/>
              <a:rect l="l" t="t" r="r" b="b"/>
              <a:pathLst>
                <a:path w="1636" h="206" extrusionOk="0">
                  <a:moveTo>
                    <a:pt x="59" y="1"/>
                  </a:moveTo>
                  <a:cubicBezTo>
                    <a:pt x="30" y="1"/>
                    <a:pt x="30" y="1"/>
                    <a:pt x="30" y="30"/>
                  </a:cubicBezTo>
                  <a:cubicBezTo>
                    <a:pt x="1" y="59"/>
                    <a:pt x="30" y="88"/>
                    <a:pt x="59" y="88"/>
                  </a:cubicBezTo>
                  <a:cubicBezTo>
                    <a:pt x="293" y="176"/>
                    <a:pt x="555" y="205"/>
                    <a:pt x="818" y="205"/>
                  </a:cubicBezTo>
                  <a:cubicBezTo>
                    <a:pt x="1081" y="205"/>
                    <a:pt x="1343" y="176"/>
                    <a:pt x="1606" y="88"/>
                  </a:cubicBezTo>
                  <a:cubicBezTo>
                    <a:pt x="1635" y="88"/>
                    <a:pt x="1635" y="59"/>
                    <a:pt x="1635" y="30"/>
                  </a:cubicBezTo>
                  <a:cubicBezTo>
                    <a:pt x="1635" y="1"/>
                    <a:pt x="1606" y="1"/>
                    <a:pt x="1577" y="1"/>
                  </a:cubicBezTo>
                  <a:cubicBezTo>
                    <a:pt x="1314" y="59"/>
                    <a:pt x="1081" y="88"/>
                    <a:pt x="818" y="118"/>
                  </a:cubicBezTo>
                  <a:cubicBezTo>
                    <a:pt x="584" y="88"/>
                    <a:pt x="322" y="59"/>
                    <a:pt x="88"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2743093" y="2045781"/>
              <a:ext cx="186998" cy="270581"/>
            </a:xfrm>
            <a:custGeom>
              <a:avLst/>
              <a:gdLst/>
              <a:ahLst/>
              <a:cxnLst/>
              <a:rect l="l" t="t" r="r" b="b"/>
              <a:pathLst>
                <a:path w="5459" h="7732" extrusionOk="0">
                  <a:moveTo>
                    <a:pt x="2598" y="0"/>
                  </a:moveTo>
                  <a:cubicBezTo>
                    <a:pt x="935" y="0"/>
                    <a:pt x="1" y="1372"/>
                    <a:pt x="1" y="2773"/>
                  </a:cubicBezTo>
                  <a:cubicBezTo>
                    <a:pt x="1" y="3065"/>
                    <a:pt x="117" y="3736"/>
                    <a:pt x="117" y="3970"/>
                  </a:cubicBezTo>
                  <a:cubicBezTo>
                    <a:pt x="59" y="4349"/>
                    <a:pt x="30" y="4728"/>
                    <a:pt x="1" y="5108"/>
                  </a:cubicBezTo>
                  <a:cubicBezTo>
                    <a:pt x="59" y="5925"/>
                    <a:pt x="409" y="6713"/>
                    <a:pt x="964" y="7355"/>
                  </a:cubicBezTo>
                  <a:cubicBezTo>
                    <a:pt x="1236" y="7666"/>
                    <a:pt x="1846" y="7731"/>
                    <a:pt x="2317" y="7731"/>
                  </a:cubicBezTo>
                  <a:cubicBezTo>
                    <a:pt x="2553" y="7731"/>
                    <a:pt x="2754" y="7715"/>
                    <a:pt x="2861" y="7705"/>
                  </a:cubicBezTo>
                  <a:lnTo>
                    <a:pt x="2948" y="7705"/>
                  </a:lnTo>
                  <a:cubicBezTo>
                    <a:pt x="4466" y="7472"/>
                    <a:pt x="5458" y="5808"/>
                    <a:pt x="5400" y="4232"/>
                  </a:cubicBezTo>
                  <a:lnTo>
                    <a:pt x="5400" y="4145"/>
                  </a:lnTo>
                  <a:lnTo>
                    <a:pt x="5400" y="3882"/>
                  </a:lnTo>
                  <a:cubicBezTo>
                    <a:pt x="5458" y="2189"/>
                    <a:pt x="5079" y="0"/>
                    <a:pt x="2598"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2722094" y="2026359"/>
              <a:ext cx="248965" cy="239051"/>
            </a:xfrm>
            <a:custGeom>
              <a:avLst/>
              <a:gdLst/>
              <a:ahLst/>
              <a:cxnLst/>
              <a:rect l="l" t="t" r="r" b="b"/>
              <a:pathLst>
                <a:path w="7268" h="6831" extrusionOk="0">
                  <a:moveTo>
                    <a:pt x="1694" y="1"/>
                  </a:moveTo>
                  <a:lnTo>
                    <a:pt x="1694" y="1"/>
                  </a:lnTo>
                  <a:cubicBezTo>
                    <a:pt x="1197" y="118"/>
                    <a:pt x="789" y="410"/>
                    <a:pt x="439" y="789"/>
                  </a:cubicBezTo>
                  <a:lnTo>
                    <a:pt x="293" y="614"/>
                  </a:lnTo>
                  <a:lnTo>
                    <a:pt x="293" y="614"/>
                  </a:lnTo>
                  <a:cubicBezTo>
                    <a:pt x="1" y="993"/>
                    <a:pt x="264" y="1840"/>
                    <a:pt x="614" y="2015"/>
                  </a:cubicBezTo>
                  <a:cubicBezTo>
                    <a:pt x="812" y="2114"/>
                    <a:pt x="1159" y="2147"/>
                    <a:pt x="1503" y="2147"/>
                  </a:cubicBezTo>
                  <a:cubicBezTo>
                    <a:pt x="1767" y="2147"/>
                    <a:pt x="2029" y="2128"/>
                    <a:pt x="2219" y="2102"/>
                  </a:cubicBezTo>
                  <a:cubicBezTo>
                    <a:pt x="2402" y="2063"/>
                    <a:pt x="2748" y="2024"/>
                    <a:pt x="3088" y="2024"/>
                  </a:cubicBezTo>
                  <a:cubicBezTo>
                    <a:pt x="3508" y="2024"/>
                    <a:pt x="3919" y="2084"/>
                    <a:pt x="3999" y="2277"/>
                  </a:cubicBezTo>
                  <a:cubicBezTo>
                    <a:pt x="4116" y="2657"/>
                    <a:pt x="4174" y="3036"/>
                    <a:pt x="4204" y="3445"/>
                  </a:cubicBezTo>
                  <a:cubicBezTo>
                    <a:pt x="4291" y="3795"/>
                    <a:pt x="4758" y="3999"/>
                    <a:pt x="4846" y="4583"/>
                  </a:cubicBezTo>
                  <a:lnTo>
                    <a:pt x="5196" y="4641"/>
                  </a:lnTo>
                  <a:lnTo>
                    <a:pt x="5721" y="6830"/>
                  </a:lnTo>
                  <a:cubicBezTo>
                    <a:pt x="7268" y="4028"/>
                    <a:pt x="6480" y="1869"/>
                    <a:pt x="6276" y="1431"/>
                  </a:cubicBezTo>
                  <a:cubicBezTo>
                    <a:pt x="6159" y="1082"/>
                    <a:pt x="5819" y="862"/>
                    <a:pt x="5464" y="862"/>
                  </a:cubicBezTo>
                  <a:cubicBezTo>
                    <a:pt x="5375" y="862"/>
                    <a:pt x="5284" y="876"/>
                    <a:pt x="5196" y="906"/>
                  </a:cubicBezTo>
                  <a:cubicBezTo>
                    <a:pt x="4846" y="585"/>
                    <a:pt x="4437" y="351"/>
                    <a:pt x="3970" y="264"/>
                  </a:cubicBezTo>
                  <a:cubicBezTo>
                    <a:pt x="3773" y="256"/>
                    <a:pt x="3574" y="253"/>
                    <a:pt x="3374" y="253"/>
                  </a:cubicBezTo>
                  <a:cubicBezTo>
                    <a:pt x="2773" y="253"/>
                    <a:pt x="2161" y="285"/>
                    <a:pt x="1548" y="351"/>
                  </a:cubicBezTo>
                  <a:lnTo>
                    <a:pt x="1694"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2893062" y="2180192"/>
              <a:ext cx="31926" cy="57672"/>
            </a:xfrm>
            <a:custGeom>
              <a:avLst/>
              <a:gdLst/>
              <a:ahLst/>
              <a:cxnLst/>
              <a:rect l="l" t="t" r="r" b="b"/>
              <a:pathLst>
                <a:path w="932" h="1648" extrusionOk="0">
                  <a:moveTo>
                    <a:pt x="581" y="0"/>
                  </a:moveTo>
                  <a:cubicBezTo>
                    <a:pt x="476" y="0"/>
                    <a:pt x="367" y="30"/>
                    <a:pt x="292" y="41"/>
                  </a:cubicBezTo>
                  <a:cubicBezTo>
                    <a:pt x="263" y="216"/>
                    <a:pt x="263" y="333"/>
                    <a:pt x="234" y="479"/>
                  </a:cubicBezTo>
                  <a:cubicBezTo>
                    <a:pt x="263" y="508"/>
                    <a:pt x="263" y="537"/>
                    <a:pt x="234" y="566"/>
                  </a:cubicBezTo>
                  <a:cubicBezTo>
                    <a:pt x="234" y="712"/>
                    <a:pt x="1" y="858"/>
                    <a:pt x="176" y="975"/>
                  </a:cubicBezTo>
                  <a:cubicBezTo>
                    <a:pt x="146" y="1238"/>
                    <a:pt x="59" y="1500"/>
                    <a:pt x="30" y="1646"/>
                  </a:cubicBezTo>
                  <a:cubicBezTo>
                    <a:pt x="30" y="1646"/>
                    <a:pt x="41" y="1648"/>
                    <a:pt x="61" y="1648"/>
                  </a:cubicBezTo>
                  <a:cubicBezTo>
                    <a:pt x="200" y="1648"/>
                    <a:pt x="749" y="1581"/>
                    <a:pt x="876" y="537"/>
                  </a:cubicBezTo>
                  <a:cubicBezTo>
                    <a:pt x="932" y="92"/>
                    <a:pt x="763" y="0"/>
                    <a:pt x="581"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2900050" y="2192090"/>
              <a:ext cx="20039" cy="32370"/>
            </a:xfrm>
            <a:custGeom>
              <a:avLst/>
              <a:gdLst/>
              <a:ahLst/>
              <a:cxnLst/>
              <a:rect l="l" t="t" r="r" b="b"/>
              <a:pathLst>
                <a:path w="585" h="925" extrusionOk="0">
                  <a:moveTo>
                    <a:pt x="342" y="0"/>
                  </a:moveTo>
                  <a:cubicBezTo>
                    <a:pt x="188" y="0"/>
                    <a:pt x="30" y="139"/>
                    <a:pt x="30" y="139"/>
                  </a:cubicBezTo>
                  <a:cubicBezTo>
                    <a:pt x="30" y="139"/>
                    <a:pt x="1" y="343"/>
                    <a:pt x="1" y="402"/>
                  </a:cubicBezTo>
                  <a:cubicBezTo>
                    <a:pt x="1" y="460"/>
                    <a:pt x="88" y="489"/>
                    <a:pt x="205" y="577"/>
                  </a:cubicBezTo>
                  <a:cubicBezTo>
                    <a:pt x="293" y="693"/>
                    <a:pt x="1" y="839"/>
                    <a:pt x="30" y="898"/>
                  </a:cubicBezTo>
                  <a:cubicBezTo>
                    <a:pt x="38" y="915"/>
                    <a:pt x="57" y="924"/>
                    <a:pt x="82" y="924"/>
                  </a:cubicBezTo>
                  <a:cubicBezTo>
                    <a:pt x="144" y="924"/>
                    <a:pt x="248" y="867"/>
                    <a:pt x="351" y="723"/>
                  </a:cubicBezTo>
                  <a:cubicBezTo>
                    <a:pt x="468" y="489"/>
                    <a:pt x="585" y="110"/>
                    <a:pt x="439" y="22"/>
                  </a:cubicBezTo>
                  <a:cubicBezTo>
                    <a:pt x="408" y="7"/>
                    <a:pt x="375" y="0"/>
                    <a:pt x="342"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2887067" y="2164235"/>
              <a:ext cx="18018" cy="69500"/>
            </a:xfrm>
            <a:custGeom>
              <a:avLst/>
              <a:gdLst/>
              <a:ahLst/>
              <a:cxnLst/>
              <a:rect l="l" t="t" r="r" b="b"/>
              <a:pathLst>
                <a:path w="526" h="1986" extrusionOk="0">
                  <a:moveTo>
                    <a:pt x="0" y="1"/>
                  </a:moveTo>
                  <a:lnTo>
                    <a:pt x="0" y="1"/>
                  </a:lnTo>
                  <a:cubicBezTo>
                    <a:pt x="59" y="643"/>
                    <a:pt x="59" y="1314"/>
                    <a:pt x="0" y="1986"/>
                  </a:cubicBezTo>
                  <a:lnTo>
                    <a:pt x="205" y="1986"/>
                  </a:lnTo>
                  <a:lnTo>
                    <a:pt x="526" y="351"/>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2812082" y="2231668"/>
              <a:ext cx="98004" cy="88677"/>
            </a:xfrm>
            <a:custGeom>
              <a:avLst/>
              <a:gdLst/>
              <a:ahLst/>
              <a:cxnLst/>
              <a:rect l="l" t="t" r="r" b="b"/>
              <a:pathLst>
                <a:path w="2861" h="2534" extrusionOk="0">
                  <a:moveTo>
                    <a:pt x="2861" y="0"/>
                  </a:moveTo>
                  <a:lnTo>
                    <a:pt x="2861" y="0"/>
                  </a:lnTo>
                  <a:cubicBezTo>
                    <a:pt x="2773" y="146"/>
                    <a:pt x="2627" y="204"/>
                    <a:pt x="2452" y="204"/>
                  </a:cubicBezTo>
                  <a:cubicBezTo>
                    <a:pt x="2394" y="613"/>
                    <a:pt x="2248" y="1022"/>
                    <a:pt x="2043" y="1401"/>
                  </a:cubicBezTo>
                  <a:cubicBezTo>
                    <a:pt x="1757" y="1716"/>
                    <a:pt x="796" y="2453"/>
                    <a:pt x="44" y="2453"/>
                  </a:cubicBezTo>
                  <a:cubicBezTo>
                    <a:pt x="29" y="2453"/>
                    <a:pt x="15" y="2452"/>
                    <a:pt x="1" y="2452"/>
                  </a:cubicBezTo>
                  <a:lnTo>
                    <a:pt x="1" y="2452"/>
                  </a:lnTo>
                  <a:cubicBezTo>
                    <a:pt x="1" y="2452"/>
                    <a:pt x="339" y="2534"/>
                    <a:pt x="742" y="2534"/>
                  </a:cubicBezTo>
                  <a:cubicBezTo>
                    <a:pt x="1019" y="2534"/>
                    <a:pt x="1327" y="2495"/>
                    <a:pt x="1577" y="2364"/>
                  </a:cubicBezTo>
                  <a:cubicBezTo>
                    <a:pt x="2219" y="2043"/>
                    <a:pt x="2394" y="847"/>
                    <a:pt x="2423" y="759"/>
                  </a:cubicBezTo>
                  <a:cubicBezTo>
                    <a:pt x="2452" y="671"/>
                    <a:pt x="2540" y="642"/>
                    <a:pt x="2686" y="496"/>
                  </a:cubicBezTo>
                  <a:cubicBezTo>
                    <a:pt x="2802" y="350"/>
                    <a:pt x="2861" y="175"/>
                    <a:pt x="2861"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2961058" y="3558322"/>
              <a:ext cx="93002" cy="381690"/>
            </a:xfrm>
            <a:custGeom>
              <a:avLst/>
              <a:gdLst/>
              <a:ahLst/>
              <a:cxnLst/>
              <a:rect l="l" t="t" r="r" b="b"/>
              <a:pathLst>
                <a:path w="2715" h="10907" extrusionOk="0">
                  <a:moveTo>
                    <a:pt x="1897" y="1"/>
                  </a:moveTo>
                  <a:cubicBezTo>
                    <a:pt x="1489" y="1"/>
                    <a:pt x="1080" y="8931"/>
                    <a:pt x="1080" y="8931"/>
                  </a:cubicBezTo>
                  <a:cubicBezTo>
                    <a:pt x="1080" y="8931"/>
                    <a:pt x="905" y="9136"/>
                    <a:pt x="701" y="9398"/>
                  </a:cubicBezTo>
                  <a:cubicBezTo>
                    <a:pt x="409" y="9807"/>
                    <a:pt x="0" y="10362"/>
                    <a:pt x="58" y="10624"/>
                  </a:cubicBezTo>
                  <a:cubicBezTo>
                    <a:pt x="95" y="10771"/>
                    <a:pt x="676" y="10907"/>
                    <a:pt x="1283" y="10907"/>
                  </a:cubicBezTo>
                  <a:cubicBezTo>
                    <a:pt x="1640" y="10907"/>
                    <a:pt x="2006" y="10860"/>
                    <a:pt x="2277" y="10741"/>
                  </a:cubicBezTo>
                  <a:cubicBezTo>
                    <a:pt x="2481" y="10595"/>
                    <a:pt x="2627" y="10391"/>
                    <a:pt x="2714" y="10157"/>
                  </a:cubicBezTo>
                  <a:lnTo>
                    <a:pt x="2714" y="9136"/>
                  </a:lnTo>
                  <a:cubicBezTo>
                    <a:pt x="2714" y="9136"/>
                    <a:pt x="2335" y="1"/>
                    <a:pt x="1897"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2740112" y="2860788"/>
              <a:ext cx="136986" cy="524995"/>
            </a:xfrm>
            <a:custGeom>
              <a:avLst/>
              <a:gdLst/>
              <a:ahLst/>
              <a:cxnLst/>
              <a:rect l="l" t="t" r="r" b="b"/>
              <a:pathLst>
                <a:path w="3999" h="15002" extrusionOk="0">
                  <a:moveTo>
                    <a:pt x="2014" y="0"/>
                  </a:moveTo>
                  <a:cubicBezTo>
                    <a:pt x="496" y="0"/>
                    <a:pt x="0" y="2306"/>
                    <a:pt x="59" y="5254"/>
                  </a:cubicBezTo>
                  <a:cubicBezTo>
                    <a:pt x="117" y="8172"/>
                    <a:pt x="759" y="15001"/>
                    <a:pt x="2014" y="15001"/>
                  </a:cubicBezTo>
                  <a:cubicBezTo>
                    <a:pt x="3240" y="15001"/>
                    <a:pt x="3882" y="8172"/>
                    <a:pt x="3940" y="5254"/>
                  </a:cubicBezTo>
                  <a:cubicBezTo>
                    <a:pt x="3999" y="2306"/>
                    <a:pt x="3502" y="0"/>
                    <a:pt x="2014"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2761111" y="3324457"/>
              <a:ext cx="94989" cy="569929"/>
            </a:xfrm>
            <a:custGeom>
              <a:avLst/>
              <a:gdLst/>
              <a:ahLst/>
              <a:cxnLst/>
              <a:rect l="l" t="t" r="r" b="b"/>
              <a:pathLst>
                <a:path w="2773" h="16286" extrusionOk="0">
                  <a:moveTo>
                    <a:pt x="1401" y="0"/>
                  </a:moveTo>
                  <a:cubicBezTo>
                    <a:pt x="175" y="0"/>
                    <a:pt x="0" y="2277"/>
                    <a:pt x="0" y="4466"/>
                  </a:cubicBezTo>
                  <a:cubicBezTo>
                    <a:pt x="0" y="6625"/>
                    <a:pt x="292" y="16286"/>
                    <a:pt x="1401" y="16286"/>
                  </a:cubicBezTo>
                  <a:cubicBezTo>
                    <a:pt x="2481" y="16286"/>
                    <a:pt x="2773" y="6625"/>
                    <a:pt x="2773" y="4466"/>
                  </a:cubicBezTo>
                  <a:cubicBezTo>
                    <a:pt x="2773" y="2277"/>
                    <a:pt x="2627" y="0"/>
                    <a:pt x="1401"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2882066" y="2862573"/>
              <a:ext cx="150996" cy="523245"/>
            </a:xfrm>
            <a:custGeom>
              <a:avLst/>
              <a:gdLst/>
              <a:ahLst/>
              <a:cxnLst/>
              <a:rect l="l" t="t" r="r" b="b"/>
              <a:pathLst>
                <a:path w="4408" h="14952" extrusionOk="0">
                  <a:moveTo>
                    <a:pt x="1915" y="1"/>
                  </a:moveTo>
                  <a:cubicBezTo>
                    <a:pt x="1871" y="1"/>
                    <a:pt x="1826" y="3"/>
                    <a:pt x="1781" y="8"/>
                  </a:cubicBezTo>
                  <a:cubicBezTo>
                    <a:pt x="263" y="154"/>
                    <a:pt x="0" y="2488"/>
                    <a:pt x="322" y="5407"/>
                  </a:cubicBezTo>
                  <a:cubicBezTo>
                    <a:pt x="640" y="8272"/>
                    <a:pt x="1905" y="14952"/>
                    <a:pt x="3121" y="14952"/>
                  </a:cubicBezTo>
                  <a:cubicBezTo>
                    <a:pt x="3132" y="14952"/>
                    <a:pt x="3142" y="14951"/>
                    <a:pt x="3152" y="14950"/>
                  </a:cubicBezTo>
                  <a:cubicBezTo>
                    <a:pt x="4378" y="14834"/>
                    <a:pt x="4407" y="7946"/>
                    <a:pt x="4203" y="5057"/>
                  </a:cubicBezTo>
                  <a:cubicBezTo>
                    <a:pt x="3977" y="2227"/>
                    <a:pt x="3311" y="1"/>
                    <a:pt x="1915"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2942046" y="3324317"/>
              <a:ext cx="124003" cy="568039"/>
            </a:xfrm>
            <a:custGeom>
              <a:avLst/>
              <a:gdLst/>
              <a:ahLst/>
              <a:cxnLst/>
              <a:rect l="l" t="t" r="r" b="b"/>
              <a:pathLst>
                <a:path w="3620" h="16232" extrusionOk="0">
                  <a:moveTo>
                    <a:pt x="1316" y="0"/>
                  </a:moveTo>
                  <a:cubicBezTo>
                    <a:pt x="1286" y="0"/>
                    <a:pt x="1257" y="1"/>
                    <a:pt x="1226" y="4"/>
                  </a:cubicBezTo>
                  <a:cubicBezTo>
                    <a:pt x="1" y="121"/>
                    <a:pt x="59" y="2398"/>
                    <a:pt x="263" y="4586"/>
                  </a:cubicBezTo>
                  <a:cubicBezTo>
                    <a:pt x="438" y="6736"/>
                    <a:pt x="1422" y="16232"/>
                    <a:pt x="2525" y="16232"/>
                  </a:cubicBezTo>
                  <a:cubicBezTo>
                    <a:pt x="2530" y="16232"/>
                    <a:pt x="2535" y="16232"/>
                    <a:pt x="2540" y="16231"/>
                  </a:cubicBezTo>
                  <a:cubicBezTo>
                    <a:pt x="3620" y="16115"/>
                    <a:pt x="3211" y="6483"/>
                    <a:pt x="3036" y="4324"/>
                  </a:cubicBezTo>
                  <a:cubicBezTo>
                    <a:pt x="2837" y="2217"/>
                    <a:pt x="2471" y="0"/>
                    <a:pt x="1316"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2712126" y="3558322"/>
              <a:ext cx="122975" cy="369757"/>
            </a:xfrm>
            <a:custGeom>
              <a:avLst/>
              <a:gdLst/>
              <a:ahLst/>
              <a:cxnLst/>
              <a:rect l="l" t="t" r="r" b="b"/>
              <a:pathLst>
                <a:path w="3590" h="10566" extrusionOk="0">
                  <a:moveTo>
                    <a:pt x="2743" y="1"/>
                  </a:moveTo>
                  <a:cubicBezTo>
                    <a:pt x="2306" y="1"/>
                    <a:pt x="1897" y="9252"/>
                    <a:pt x="1839" y="9252"/>
                  </a:cubicBezTo>
                  <a:cubicBezTo>
                    <a:pt x="1255" y="9398"/>
                    <a:pt x="700" y="9661"/>
                    <a:pt x="204" y="10070"/>
                  </a:cubicBezTo>
                  <a:cubicBezTo>
                    <a:pt x="0" y="10216"/>
                    <a:pt x="117" y="10566"/>
                    <a:pt x="379" y="10566"/>
                  </a:cubicBezTo>
                  <a:lnTo>
                    <a:pt x="3327" y="10566"/>
                  </a:lnTo>
                  <a:cubicBezTo>
                    <a:pt x="3473" y="10566"/>
                    <a:pt x="3590" y="10449"/>
                    <a:pt x="3590" y="10274"/>
                  </a:cubicBezTo>
                  <a:lnTo>
                    <a:pt x="3561" y="9194"/>
                  </a:lnTo>
                  <a:cubicBezTo>
                    <a:pt x="3561" y="9194"/>
                    <a:pt x="3210" y="1"/>
                    <a:pt x="2743"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2812082" y="2317438"/>
              <a:ext cx="13017" cy="26596"/>
            </a:xfrm>
            <a:custGeom>
              <a:avLst/>
              <a:gdLst/>
              <a:ahLst/>
              <a:cxnLst/>
              <a:rect l="l" t="t" r="r" b="b"/>
              <a:pathLst>
                <a:path w="380" h="760" extrusionOk="0">
                  <a:moveTo>
                    <a:pt x="234" y="1"/>
                  </a:moveTo>
                  <a:lnTo>
                    <a:pt x="1" y="59"/>
                  </a:lnTo>
                  <a:lnTo>
                    <a:pt x="380" y="760"/>
                  </a:lnTo>
                  <a:lnTo>
                    <a:pt x="380" y="701"/>
                  </a:lnTo>
                  <a:lnTo>
                    <a:pt x="380" y="30"/>
                  </a:lnTo>
                  <a:lnTo>
                    <a:pt x="234" y="1"/>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2875078" y="2294972"/>
              <a:ext cx="57000" cy="59282"/>
            </a:xfrm>
            <a:custGeom>
              <a:avLst/>
              <a:gdLst/>
              <a:ahLst/>
              <a:cxnLst/>
              <a:rect l="l" t="t" r="r" b="b"/>
              <a:pathLst>
                <a:path w="1664" h="1694" extrusionOk="0">
                  <a:moveTo>
                    <a:pt x="1226" y="1"/>
                  </a:moveTo>
                  <a:lnTo>
                    <a:pt x="0" y="584"/>
                  </a:lnTo>
                  <a:lnTo>
                    <a:pt x="380" y="1693"/>
                  </a:lnTo>
                  <a:cubicBezTo>
                    <a:pt x="934" y="1226"/>
                    <a:pt x="1664" y="701"/>
                    <a:pt x="1664" y="701"/>
                  </a:cubicBezTo>
                  <a:lnTo>
                    <a:pt x="1226" y="1"/>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2805094" y="2319503"/>
              <a:ext cx="20005" cy="33735"/>
            </a:xfrm>
            <a:custGeom>
              <a:avLst/>
              <a:gdLst/>
              <a:ahLst/>
              <a:cxnLst/>
              <a:rect l="l" t="t" r="r" b="b"/>
              <a:pathLst>
                <a:path w="584" h="964" extrusionOk="0">
                  <a:moveTo>
                    <a:pt x="205" y="0"/>
                  </a:moveTo>
                  <a:lnTo>
                    <a:pt x="117" y="350"/>
                  </a:lnTo>
                  <a:lnTo>
                    <a:pt x="0" y="963"/>
                  </a:lnTo>
                  <a:lnTo>
                    <a:pt x="584" y="701"/>
                  </a:lnTo>
                  <a:lnTo>
                    <a:pt x="205" y="0"/>
                  </a:lnTo>
                  <a:close/>
                </a:path>
              </a:pathLst>
            </a:custGeom>
            <a:solidFill>
              <a:srgbClr val="EFA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2722094" y="2315409"/>
              <a:ext cx="328951" cy="679218"/>
            </a:xfrm>
            <a:custGeom>
              <a:avLst/>
              <a:gdLst/>
              <a:ahLst/>
              <a:cxnLst/>
              <a:rect l="l" t="t" r="r" b="b"/>
              <a:pathLst>
                <a:path w="9603" h="19409" extrusionOk="0">
                  <a:moveTo>
                    <a:pt x="4466" y="0"/>
                  </a:moveTo>
                  <a:lnTo>
                    <a:pt x="3532" y="1927"/>
                  </a:lnTo>
                  <a:lnTo>
                    <a:pt x="3007" y="788"/>
                  </a:lnTo>
                  <a:lnTo>
                    <a:pt x="3007" y="847"/>
                  </a:lnTo>
                  <a:lnTo>
                    <a:pt x="2423" y="1080"/>
                  </a:lnTo>
                  <a:lnTo>
                    <a:pt x="2540" y="467"/>
                  </a:lnTo>
                  <a:lnTo>
                    <a:pt x="818" y="1022"/>
                  </a:lnTo>
                  <a:cubicBezTo>
                    <a:pt x="380" y="2043"/>
                    <a:pt x="118" y="3123"/>
                    <a:pt x="30" y="4203"/>
                  </a:cubicBezTo>
                  <a:cubicBezTo>
                    <a:pt x="1" y="4699"/>
                    <a:pt x="1" y="6100"/>
                    <a:pt x="30" y="7880"/>
                  </a:cubicBezTo>
                  <a:cubicBezTo>
                    <a:pt x="88" y="12433"/>
                    <a:pt x="234" y="19409"/>
                    <a:pt x="234" y="19409"/>
                  </a:cubicBezTo>
                  <a:lnTo>
                    <a:pt x="9165" y="19409"/>
                  </a:lnTo>
                  <a:cubicBezTo>
                    <a:pt x="9165" y="19409"/>
                    <a:pt x="8990" y="14184"/>
                    <a:pt x="8902" y="12608"/>
                  </a:cubicBezTo>
                  <a:cubicBezTo>
                    <a:pt x="8756" y="9223"/>
                    <a:pt x="9398" y="5837"/>
                    <a:pt x="9574" y="2452"/>
                  </a:cubicBezTo>
                  <a:cubicBezTo>
                    <a:pt x="9603" y="2218"/>
                    <a:pt x="9603" y="1956"/>
                    <a:pt x="9544" y="1693"/>
                  </a:cubicBezTo>
                  <a:cubicBezTo>
                    <a:pt x="9398" y="1109"/>
                    <a:pt x="8873" y="905"/>
                    <a:pt x="8406" y="642"/>
                  </a:cubicBezTo>
                  <a:cubicBezTo>
                    <a:pt x="7998" y="438"/>
                    <a:pt x="7531" y="292"/>
                    <a:pt x="7093" y="234"/>
                  </a:cubicBezTo>
                  <a:cubicBezTo>
                    <a:pt x="6952" y="210"/>
                    <a:pt x="6510" y="93"/>
                    <a:pt x="6266" y="93"/>
                  </a:cubicBezTo>
                  <a:cubicBezTo>
                    <a:pt x="6206" y="93"/>
                    <a:pt x="6158" y="100"/>
                    <a:pt x="6130" y="117"/>
                  </a:cubicBezTo>
                  <a:cubicBezTo>
                    <a:pt x="6130" y="117"/>
                    <a:pt x="5400" y="642"/>
                    <a:pt x="4846" y="1080"/>
                  </a:cubicBezTo>
                  <a:lnTo>
                    <a:pt x="44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2692121" y="2343439"/>
              <a:ext cx="365946" cy="227537"/>
            </a:xfrm>
            <a:custGeom>
              <a:avLst/>
              <a:gdLst/>
              <a:ahLst/>
              <a:cxnLst/>
              <a:rect l="l" t="t" r="r" b="b"/>
              <a:pathLst>
                <a:path w="10683" h="6502" extrusionOk="0">
                  <a:moveTo>
                    <a:pt x="9193" y="0"/>
                  </a:moveTo>
                  <a:cubicBezTo>
                    <a:pt x="8398" y="0"/>
                    <a:pt x="7250" y="537"/>
                    <a:pt x="6012" y="1330"/>
                  </a:cubicBezTo>
                  <a:cubicBezTo>
                    <a:pt x="4145" y="2497"/>
                    <a:pt x="0" y="5591"/>
                    <a:pt x="467" y="6350"/>
                  </a:cubicBezTo>
                  <a:cubicBezTo>
                    <a:pt x="532" y="6455"/>
                    <a:pt x="676" y="6502"/>
                    <a:pt x="882" y="6502"/>
                  </a:cubicBezTo>
                  <a:cubicBezTo>
                    <a:pt x="2165" y="6502"/>
                    <a:pt x="5837" y="4679"/>
                    <a:pt x="7472" y="3723"/>
                  </a:cubicBezTo>
                  <a:cubicBezTo>
                    <a:pt x="9369" y="2585"/>
                    <a:pt x="10682" y="1388"/>
                    <a:pt x="10098" y="454"/>
                  </a:cubicBezTo>
                  <a:cubicBezTo>
                    <a:pt x="9911" y="139"/>
                    <a:pt x="9598" y="0"/>
                    <a:pt x="919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2396191" y="2440337"/>
              <a:ext cx="369920" cy="138335"/>
            </a:xfrm>
            <a:custGeom>
              <a:avLst/>
              <a:gdLst/>
              <a:ahLst/>
              <a:cxnLst/>
              <a:rect l="l" t="t" r="r" b="b"/>
              <a:pathLst>
                <a:path w="10799" h="3953" extrusionOk="0">
                  <a:moveTo>
                    <a:pt x="899" y="0"/>
                  </a:moveTo>
                  <a:cubicBezTo>
                    <a:pt x="540" y="0"/>
                    <a:pt x="307" y="58"/>
                    <a:pt x="263" y="195"/>
                  </a:cubicBezTo>
                  <a:cubicBezTo>
                    <a:pt x="1" y="954"/>
                    <a:pt x="5458" y="2909"/>
                    <a:pt x="7034" y="3406"/>
                  </a:cubicBezTo>
                  <a:cubicBezTo>
                    <a:pt x="7933" y="3694"/>
                    <a:pt x="8881" y="3953"/>
                    <a:pt x="9570" y="3953"/>
                  </a:cubicBezTo>
                  <a:cubicBezTo>
                    <a:pt x="10066" y="3953"/>
                    <a:pt x="10426" y="3818"/>
                    <a:pt x="10536" y="3464"/>
                  </a:cubicBezTo>
                  <a:cubicBezTo>
                    <a:pt x="10799" y="2618"/>
                    <a:pt x="9194" y="1976"/>
                    <a:pt x="7618" y="1479"/>
                  </a:cubicBezTo>
                  <a:cubicBezTo>
                    <a:pt x="6362" y="1077"/>
                    <a:pt x="2451" y="0"/>
                    <a:pt x="899"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2346212" y="2391100"/>
              <a:ext cx="113007" cy="87942"/>
            </a:xfrm>
            <a:custGeom>
              <a:avLst/>
              <a:gdLst/>
              <a:ahLst/>
              <a:cxnLst/>
              <a:rect l="l" t="t" r="r" b="b"/>
              <a:pathLst>
                <a:path w="3299" h="2513" extrusionOk="0">
                  <a:moveTo>
                    <a:pt x="1095" y="0"/>
                  </a:moveTo>
                  <a:cubicBezTo>
                    <a:pt x="989" y="0"/>
                    <a:pt x="911" y="26"/>
                    <a:pt x="876" y="85"/>
                  </a:cubicBezTo>
                  <a:cubicBezTo>
                    <a:pt x="730" y="376"/>
                    <a:pt x="1605" y="902"/>
                    <a:pt x="1518" y="960"/>
                  </a:cubicBezTo>
                  <a:cubicBezTo>
                    <a:pt x="1515" y="962"/>
                    <a:pt x="1511" y="963"/>
                    <a:pt x="1506" y="963"/>
                  </a:cubicBezTo>
                  <a:cubicBezTo>
                    <a:pt x="1402" y="963"/>
                    <a:pt x="909" y="464"/>
                    <a:pt x="654" y="464"/>
                  </a:cubicBezTo>
                  <a:cubicBezTo>
                    <a:pt x="597" y="464"/>
                    <a:pt x="551" y="489"/>
                    <a:pt x="526" y="552"/>
                  </a:cubicBezTo>
                  <a:cubicBezTo>
                    <a:pt x="409" y="873"/>
                    <a:pt x="0" y="1807"/>
                    <a:pt x="876" y="2157"/>
                  </a:cubicBezTo>
                  <a:cubicBezTo>
                    <a:pt x="1164" y="2276"/>
                    <a:pt x="1808" y="2513"/>
                    <a:pt x="2342" y="2513"/>
                  </a:cubicBezTo>
                  <a:cubicBezTo>
                    <a:pt x="2727" y="2513"/>
                    <a:pt x="3054" y="2390"/>
                    <a:pt x="3152" y="2011"/>
                  </a:cubicBezTo>
                  <a:cubicBezTo>
                    <a:pt x="3298" y="1456"/>
                    <a:pt x="3123" y="1135"/>
                    <a:pt x="2714" y="727"/>
                  </a:cubicBezTo>
                  <a:cubicBezTo>
                    <a:pt x="2365" y="401"/>
                    <a:pt x="1514" y="0"/>
                    <a:pt x="109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2737098" y="2994570"/>
              <a:ext cx="327957" cy="862032"/>
            </a:xfrm>
            <a:custGeom>
              <a:avLst/>
              <a:gdLst/>
              <a:ahLst/>
              <a:cxnLst/>
              <a:rect l="l" t="t" r="r" b="b"/>
              <a:pathLst>
                <a:path w="9574" h="24633" extrusionOk="0">
                  <a:moveTo>
                    <a:pt x="1" y="1"/>
                  </a:moveTo>
                  <a:lnTo>
                    <a:pt x="993" y="24633"/>
                  </a:lnTo>
                  <a:lnTo>
                    <a:pt x="3269" y="24633"/>
                  </a:lnTo>
                  <a:lnTo>
                    <a:pt x="4262" y="613"/>
                  </a:lnTo>
                  <a:lnTo>
                    <a:pt x="7268" y="24633"/>
                  </a:lnTo>
                  <a:lnTo>
                    <a:pt x="9573" y="24633"/>
                  </a:lnTo>
                  <a:lnTo>
                    <a:pt x="85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2443189" y="2338994"/>
              <a:ext cx="621865" cy="255778"/>
            </a:xfrm>
            <a:custGeom>
              <a:avLst/>
              <a:gdLst/>
              <a:ahLst/>
              <a:cxnLst/>
              <a:rect l="l" t="t" r="r" b="b"/>
              <a:pathLst>
                <a:path w="18154" h="7309" extrusionOk="0">
                  <a:moveTo>
                    <a:pt x="16353" y="1"/>
                  </a:moveTo>
                  <a:cubicBezTo>
                    <a:pt x="15741" y="1"/>
                    <a:pt x="14986" y="288"/>
                    <a:pt x="14155" y="727"/>
                  </a:cubicBezTo>
                  <a:cubicBezTo>
                    <a:pt x="12608" y="1544"/>
                    <a:pt x="8756" y="4375"/>
                    <a:pt x="8668" y="4434"/>
                  </a:cubicBezTo>
                  <a:cubicBezTo>
                    <a:pt x="8665" y="4437"/>
                    <a:pt x="8652" y="4438"/>
                    <a:pt x="8630" y="4438"/>
                  </a:cubicBezTo>
                  <a:cubicBezTo>
                    <a:pt x="8252" y="4438"/>
                    <a:pt x="5196" y="3974"/>
                    <a:pt x="4203" y="3587"/>
                  </a:cubicBezTo>
                  <a:cubicBezTo>
                    <a:pt x="3386" y="3237"/>
                    <a:pt x="2539" y="3062"/>
                    <a:pt x="1664" y="3033"/>
                  </a:cubicBezTo>
                  <a:cubicBezTo>
                    <a:pt x="1605" y="3033"/>
                    <a:pt x="671" y="2858"/>
                    <a:pt x="555" y="2829"/>
                  </a:cubicBezTo>
                  <a:cubicBezTo>
                    <a:pt x="555" y="2829"/>
                    <a:pt x="292" y="3471"/>
                    <a:pt x="0" y="4259"/>
                  </a:cubicBezTo>
                  <a:cubicBezTo>
                    <a:pt x="0" y="4259"/>
                    <a:pt x="496" y="4463"/>
                    <a:pt x="642" y="4580"/>
                  </a:cubicBezTo>
                  <a:cubicBezTo>
                    <a:pt x="730" y="4609"/>
                    <a:pt x="817" y="4580"/>
                    <a:pt x="1109" y="5047"/>
                  </a:cubicBezTo>
                  <a:cubicBezTo>
                    <a:pt x="1401" y="5543"/>
                    <a:pt x="7296" y="7119"/>
                    <a:pt x="8201" y="7294"/>
                  </a:cubicBezTo>
                  <a:cubicBezTo>
                    <a:pt x="8252" y="7304"/>
                    <a:pt x="8311" y="7309"/>
                    <a:pt x="8376" y="7309"/>
                  </a:cubicBezTo>
                  <a:cubicBezTo>
                    <a:pt x="9483" y="7309"/>
                    <a:pt x="12627" y="5960"/>
                    <a:pt x="14914" y="4638"/>
                  </a:cubicBezTo>
                  <a:cubicBezTo>
                    <a:pt x="17336" y="3237"/>
                    <a:pt x="18153" y="1836"/>
                    <a:pt x="17570" y="727"/>
                  </a:cubicBezTo>
                  <a:cubicBezTo>
                    <a:pt x="17300" y="214"/>
                    <a:pt x="16879" y="1"/>
                    <a:pt x="163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3"/>
          <p:cNvGrpSpPr/>
          <p:nvPr/>
        </p:nvGrpSpPr>
        <p:grpSpPr>
          <a:xfrm>
            <a:off x="601799" y="2997891"/>
            <a:ext cx="2520695" cy="1450391"/>
            <a:chOff x="828597" y="2945264"/>
            <a:chExt cx="2359317" cy="1357535"/>
          </a:xfrm>
        </p:grpSpPr>
        <p:grpSp>
          <p:nvGrpSpPr>
            <p:cNvPr id="663" name="Google Shape;663;p33"/>
            <p:cNvGrpSpPr/>
            <p:nvPr/>
          </p:nvGrpSpPr>
          <p:grpSpPr>
            <a:xfrm flipH="1">
              <a:off x="828597" y="2945264"/>
              <a:ext cx="2359317" cy="1357535"/>
              <a:chOff x="410675" y="245525"/>
              <a:chExt cx="1425225" cy="927025"/>
            </a:xfrm>
          </p:grpSpPr>
          <p:sp>
            <p:nvSpPr>
              <p:cNvPr id="664" name="Google Shape;664;p33"/>
              <p:cNvSpPr/>
              <p:nvPr/>
            </p:nvSpPr>
            <p:spPr>
              <a:xfrm>
                <a:off x="410675" y="261525"/>
                <a:ext cx="1425225" cy="911025"/>
              </a:xfrm>
              <a:custGeom>
                <a:avLst/>
                <a:gdLst/>
                <a:ahLst/>
                <a:cxnLst/>
                <a:rect l="l" t="t" r="r" b="b"/>
                <a:pathLst>
                  <a:path w="57009" h="36441" extrusionOk="0">
                    <a:moveTo>
                      <a:pt x="2207" y="1"/>
                    </a:moveTo>
                    <a:cubicBezTo>
                      <a:pt x="997" y="1"/>
                      <a:pt x="0" y="997"/>
                      <a:pt x="0" y="2207"/>
                    </a:cubicBezTo>
                    <a:lnTo>
                      <a:pt x="0" y="34234"/>
                    </a:lnTo>
                    <a:cubicBezTo>
                      <a:pt x="0" y="35444"/>
                      <a:pt x="997" y="36440"/>
                      <a:pt x="2207" y="36440"/>
                    </a:cubicBezTo>
                    <a:lnTo>
                      <a:pt x="54802" y="36440"/>
                    </a:lnTo>
                    <a:cubicBezTo>
                      <a:pt x="56012" y="36440"/>
                      <a:pt x="57008" y="35444"/>
                      <a:pt x="57008" y="34234"/>
                    </a:cubicBezTo>
                    <a:lnTo>
                      <a:pt x="57008" y="2207"/>
                    </a:lnTo>
                    <a:cubicBezTo>
                      <a:pt x="57008" y="997"/>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410675" y="245525"/>
                <a:ext cx="1425225" cy="909225"/>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104775" dir="294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460500" y="309575"/>
                <a:ext cx="90750" cy="79250"/>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577925" y="309575"/>
                <a:ext cx="92550" cy="79250"/>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98925" y="309575"/>
                <a:ext cx="90750" cy="79250"/>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38425" y="686075"/>
                <a:ext cx="188625" cy="209625"/>
              </a:xfrm>
              <a:custGeom>
                <a:avLst/>
                <a:gdLst/>
                <a:ahLst/>
                <a:cxnLst/>
                <a:rect l="l" t="t" r="r" b="b"/>
                <a:pathLst>
                  <a:path w="7545" h="8385" extrusionOk="0">
                    <a:moveTo>
                      <a:pt x="740" y="1"/>
                    </a:moveTo>
                    <a:cubicBezTo>
                      <a:pt x="331" y="1"/>
                      <a:pt x="0" y="323"/>
                      <a:pt x="0" y="812"/>
                    </a:cubicBezTo>
                    <a:lnTo>
                      <a:pt x="0" y="7644"/>
                    </a:lnTo>
                    <a:cubicBezTo>
                      <a:pt x="0" y="8076"/>
                      <a:pt x="328" y="8385"/>
                      <a:pt x="734" y="8385"/>
                    </a:cubicBezTo>
                    <a:cubicBezTo>
                      <a:pt x="864" y="8385"/>
                      <a:pt x="1001" y="8353"/>
                      <a:pt x="1139" y="8285"/>
                    </a:cubicBezTo>
                    <a:lnTo>
                      <a:pt x="7046" y="4868"/>
                    </a:lnTo>
                    <a:cubicBezTo>
                      <a:pt x="7544" y="4512"/>
                      <a:pt x="7544" y="3801"/>
                      <a:pt x="6975" y="3516"/>
                    </a:cubicBezTo>
                    <a:lnTo>
                      <a:pt x="1139" y="100"/>
                    </a:lnTo>
                    <a:cubicBezTo>
                      <a:pt x="1004" y="32"/>
                      <a:pt x="868" y="1"/>
                      <a:pt x="740" y="1"/>
                    </a:cubicBez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1317630" y="638748"/>
                <a:ext cx="454163" cy="46275"/>
              </a:xfrm>
              <a:custGeom>
                <a:avLst/>
                <a:gdLst/>
                <a:ahLst/>
                <a:cxnLst/>
                <a:rect l="l" t="t" r="r" b="b"/>
                <a:pathLst>
                  <a:path w="29679" h="1851" extrusionOk="0">
                    <a:moveTo>
                      <a:pt x="1" y="0"/>
                    </a:moveTo>
                    <a:lnTo>
                      <a:pt x="1" y="1851"/>
                    </a:lnTo>
                    <a:lnTo>
                      <a:pt x="29679" y="1851"/>
                    </a:lnTo>
                    <a:lnTo>
                      <a:pt x="29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1317630" y="768621"/>
                <a:ext cx="454163" cy="44500"/>
              </a:xfrm>
              <a:custGeom>
                <a:avLst/>
                <a:gdLst/>
                <a:ahLst/>
                <a:cxnLst/>
                <a:rect l="l" t="t" r="r" b="b"/>
                <a:pathLst>
                  <a:path w="29679" h="1780" extrusionOk="0">
                    <a:moveTo>
                      <a:pt x="1" y="1"/>
                    </a:moveTo>
                    <a:lnTo>
                      <a:pt x="1" y="1780"/>
                    </a:lnTo>
                    <a:lnTo>
                      <a:pt x="29679" y="1780"/>
                    </a:lnTo>
                    <a:lnTo>
                      <a:pt x="296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1317630" y="896720"/>
                <a:ext cx="454163" cy="46300"/>
              </a:xfrm>
              <a:custGeom>
                <a:avLst/>
                <a:gdLst/>
                <a:ahLst/>
                <a:cxnLst/>
                <a:rect l="l" t="t" r="r" b="b"/>
                <a:pathLst>
                  <a:path w="29679" h="1852" extrusionOk="0">
                    <a:moveTo>
                      <a:pt x="1" y="1"/>
                    </a:moveTo>
                    <a:lnTo>
                      <a:pt x="1" y="1851"/>
                    </a:lnTo>
                    <a:lnTo>
                      <a:pt x="29679" y="1851"/>
                    </a:lnTo>
                    <a:lnTo>
                      <a:pt x="296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33"/>
            <p:cNvGrpSpPr/>
            <p:nvPr/>
          </p:nvGrpSpPr>
          <p:grpSpPr>
            <a:xfrm>
              <a:off x="1892684" y="3375089"/>
              <a:ext cx="1137471" cy="683638"/>
              <a:chOff x="1239175" y="2987625"/>
              <a:chExt cx="738426" cy="443777"/>
            </a:xfrm>
          </p:grpSpPr>
          <p:sp>
            <p:nvSpPr>
              <p:cNvPr id="674" name="Google Shape;674;p33"/>
              <p:cNvSpPr/>
              <p:nvPr/>
            </p:nvSpPr>
            <p:spPr>
              <a:xfrm>
                <a:off x="1902979" y="3142761"/>
                <a:ext cx="74622" cy="288641"/>
              </a:xfrm>
              <a:custGeom>
                <a:avLst/>
                <a:gdLst/>
                <a:ahLst/>
                <a:cxnLst/>
                <a:rect l="l" t="t" r="r" b="b"/>
                <a:pathLst>
                  <a:path w="1811" h="7005" extrusionOk="0">
                    <a:moveTo>
                      <a:pt x="1" y="0"/>
                    </a:moveTo>
                    <a:lnTo>
                      <a:pt x="1" y="7005"/>
                    </a:lnTo>
                    <a:lnTo>
                      <a:pt x="1810" y="7005"/>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1649242" y="3265427"/>
                <a:ext cx="74622" cy="165974"/>
              </a:xfrm>
              <a:custGeom>
                <a:avLst/>
                <a:gdLst/>
                <a:ahLst/>
                <a:cxnLst/>
                <a:rect l="l" t="t" r="r" b="b"/>
                <a:pathLst>
                  <a:path w="1811" h="4028" extrusionOk="0">
                    <a:moveTo>
                      <a:pt x="1" y="0"/>
                    </a:moveTo>
                    <a:lnTo>
                      <a:pt x="1" y="4028"/>
                    </a:lnTo>
                    <a:lnTo>
                      <a:pt x="1810" y="4028"/>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1522991" y="3335187"/>
                <a:ext cx="74581" cy="96214"/>
              </a:xfrm>
              <a:custGeom>
                <a:avLst/>
                <a:gdLst/>
                <a:ahLst/>
                <a:cxnLst/>
                <a:rect l="l" t="t" r="r" b="b"/>
                <a:pathLst>
                  <a:path w="1810" h="2335" extrusionOk="0">
                    <a:moveTo>
                      <a:pt x="0" y="0"/>
                    </a:moveTo>
                    <a:lnTo>
                      <a:pt x="0" y="2335"/>
                    </a:lnTo>
                    <a:lnTo>
                      <a:pt x="1810" y="2335"/>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1395505" y="3335187"/>
                <a:ext cx="74622" cy="96214"/>
              </a:xfrm>
              <a:custGeom>
                <a:avLst/>
                <a:gdLst/>
                <a:ahLst/>
                <a:cxnLst/>
                <a:rect l="l" t="t" r="r" b="b"/>
                <a:pathLst>
                  <a:path w="1811" h="2335" extrusionOk="0">
                    <a:moveTo>
                      <a:pt x="1" y="0"/>
                    </a:moveTo>
                    <a:lnTo>
                      <a:pt x="1" y="2335"/>
                    </a:lnTo>
                    <a:lnTo>
                      <a:pt x="1810" y="2335"/>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1269254" y="3383273"/>
                <a:ext cx="74581" cy="48127"/>
              </a:xfrm>
              <a:custGeom>
                <a:avLst/>
                <a:gdLst/>
                <a:ahLst/>
                <a:cxnLst/>
                <a:rect l="l" t="t" r="r" b="b"/>
                <a:pathLst>
                  <a:path w="1810" h="1168" extrusionOk="0">
                    <a:moveTo>
                      <a:pt x="0" y="0"/>
                    </a:moveTo>
                    <a:lnTo>
                      <a:pt x="0" y="1168"/>
                    </a:lnTo>
                    <a:lnTo>
                      <a:pt x="1810" y="1168"/>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1775533" y="3223316"/>
                <a:ext cx="74581" cy="208085"/>
              </a:xfrm>
              <a:custGeom>
                <a:avLst/>
                <a:gdLst/>
                <a:ahLst/>
                <a:cxnLst/>
                <a:rect l="l" t="t" r="r" b="b"/>
                <a:pathLst>
                  <a:path w="1810" h="5050" extrusionOk="0">
                    <a:moveTo>
                      <a:pt x="0" y="1"/>
                    </a:moveTo>
                    <a:lnTo>
                      <a:pt x="0" y="5050"/>
                    </a:lnTo>
                    <a:lnTo>
                      <a:pt x="1810" y="5050"/>
                    </a:lnTo>
                    <a:lnTo>
                      <a:pt x="18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1239175" y="2987625"/>
                <a:ext cx="713176" cy="356011"/>
              </a:xfrm>
              <a:custGeom>
                <a:avLst/>
                <a:gdLst/>
                <a:ahLst/>
                <a:cxnLst/>
                <a:rect l="l" t="t" r="r" b="b"/>
                <a:pathLst>
                  <a:path w="17308" h="8640" extrusionOk="0">
                    <a:moveTo>
                      <a:pt x="16724" y="1"/>
                    </a:moveTo>
                    <a:cubicBezTo>
                      <a:pt x="13805" y="3094"/>
                      <a:pt x="10186" y="5400"/>
                      <a:pt x="6159" y="6772"/>
                    </a:cubicBezTo>
                    <a:cubicBezTo>
                      <a:pt x="4232" y="7443"/>
                      <a:pt x="2189" y="7793"/>
                      <a:pt x="176" y="7851"/>
                    </a:cubicBezTo>
                    <a:lnTo>
                      <a:pt x="30" y="7851"/>
                    </a:lnTo>
                    <a:lnTo>
                      <a:pt x="1" y="8639"/>
                    </a:lnTo>
                    <a:lnTo>
                      <a:pt x="146" y="8639"/>
                    </a:lnTo>
                    <a:cubicBezTo>
                      <a:pt x="2277" y="8581"/>
                      <a:pt x="4378" y="8202"/>
                      <a:pt x="6392" y="7530"/>
                    </a:cubicBezTo>
                    <a:cubicBezTo>
                      <a:pt x="10536" y="6129"/>
                      <a:pt x="14272" y="3736"/>
                      <a:pt x="17307" y="555"/>
                    </a:cubicBezTo>
                    <a:lnTo>
                      <a:pt x="167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ZoneTexte 2">
            <a:extLst>
              <a:ext uri="{FF2B5EF4-FFF2-40B4-BE49-F238E27FC236}">
                <a16:creationId xmlns:a16="http://schemas.microsoft.com/office/drawing/2014/main" id="{AD970951-0C68-97DC-27F5-72EDA1E9D3EE}"/>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6</a:t>
            </a:fld>
            <a:endParaRPr lang="fr-FR" dirty="0"/>
          </a:p>
        </p:txBody>
      </p:sp>
      <p:sp>
        <p:nvSpPr>
          <p:cNvPr id="5" name="Google Shape;687;p34">
            <a:extLst>
              <a:ext uri="{FF2B5EF4-FFF2-40B4-BE49-F238E27FC236}">
                <a16:creationId xmlns:a16="http://schemas.microsoft.com/office/drawing/2014/main" id="{636BE3B6-7CDF-2E7F-7ED9-A1F10F4B28F9}"/>
              </a:ext>
            </a:extLst>
          </p:cNvPr>
          <p:cNvSpPr txBox="1">
            <a:spLocks/>
          </p:cNvSpPr>
          <p:nvPr/>
        </p:nvSpPr>
        <p:spPr>
          <a:xfrm>
            <a:off x="1208363" y="829475"/>
            <a:ext cx="1427700" cy="572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 dirty="0">
              <a:solidFill>
                <a:srgbClr val="F08500"/>
              </a:solidFill>
            </a:endParaRPr>
          </a:p>
        </p:txBody>
      </p:sp>
      <p:sp>
        <p:nvSpPr>
          <p:cNvPr id="7" name="Titre 6">
            <a:extLst>
              <a:ext uri="{FF2B5EF4-FFF2-40B4-BE49-F238E27FC236}">
                <a16:creationId xmlns:a16="http://schemas.microsoft.com/office/drawing/2014/main" id="{F7A81A56-3BFF-FC05-A4EC-D32E1EB8923A}"/>
              </a:ext>
            </a:extLst>
          </p:cNvPr>
          <p:cNvSpPr>
            <a:spLocks noGrp="1"/>
          </p:cNvSpPr>
          <p:nvPr>
            <p:ph type="title"/>
          </p:nvPr>
        </p:nvSpPr>
        <p:spPr>
          <a:xfrm>
            <a:off x="5160402" y="1899470"/>
            <a:ext cx="2935500" cy="602100"/>
          </a:xfrm>
        </p:spPr>
        <p:txBody>
          <a:bodyPr/>
          <a:lstStyle/>
          <a:p>
            <a:r>
              <a:rPr lang="fr-FR" sz="5000" dirty="0">
                <a:solidFill>
                  <a:srgbClr val="F18A00"/>
                </a:solidFill>
              </a:rPr>
              <a:t>02 -</a:t>
            </a:r>
            <a:br>
              <a:rPr lang="fr-FR" dirty="0"/>
            </a:br>
            <a:endParaRPr lang="fr-FR" dirty="0"/>
          </a:p>
        </p:txBody>
      </p:sp>
      <p:sp>
        <p:nvSpPr>
          <p:cNvPr id="9" name="Sous-titre 8">
            <a:extLst>
              <a:ext uri="{FF2B5EF4-FFF2-40B4-BE49-F238E27FC236}">
                <a16:creationId xmlns:a16="http://schemas.microsoft.com/office/drawing/2014/main" id="{1E9F3032-2286-B639-327B-08CDD4B045BE}"/>
              </a:ext>
            </a:extLst>
          </p:cNvPr>
          <p:cNvSpPr>
            <a:spLocks noGrp="1"/>
          </p:cNvSpPr>
          <p:nvPr>
            <p:ph type="subTitle" idx="1"/>
          </p:nvPr>
        </p:nvSpPr>
        <p:spPr>
          <a:xfrm>
            <a:off x="4266656" y="2549022"/>
            <a:ext cx="3829246" cy="721500"/>
          </a:xfrm>
        </p:spPr>
        <p:txBody>
          <a:bodyPr/>
          <a:lstStyle/>
          <a:p>
            <a:r>
              <a:rPr lang="fr-FR" sz="3500" dirty="0">
                <a:solidFill>
                  <a:srgbClr val="2C49AA"/>
                </a:solidFill>
                <a:latin typeface="Bebas Neue" panose="020B0606020202050201" pitchFamily="34" charset="0"/>
              </a:rPr>
              <a:t>Simulation manuelle du modèle</a:t>
            </a:r>
          </a:p>
          <a:p>
            <a:endParaRPr lang="fr-FR" sz="3500" dirty="0">
              <a:solidFill>
                <a:srgbClr val="2C49AA"/>
              </a:solidFill>
              <a:latin typeface="Bebas Neue"/>
              <a:sym typeface="Bebas Neue"/>
            </a:endParaRPr>
          </a:p>
        </p:txBody>
      </p:sp>
      <p:grpSp>
        <p:nvGrpSpPr>
          <p:cNvPr id="10" name="Google Shape;5600;p69">
            <a:extLst>
              <a:ext uri="{FF2B5EF4-FFF2-40B4-BE49-F238E27FC236}">
                <a16:creationId xmlns:a16="http://schemas.microsoft.com/office/drawing/2014/main" id="{6B8CE374-8FFB-169F-7BE0-9D1E6259691E}"/>
              </a:ext>
            </a:extLst>
          </p:cNvPr>
          <p:cNvGrpSpPr/>
          <p:nvPr/>
        </p:nvGrpSpPr>
        <p:grpSpPr>
          <a:xfrm>
            <a:off x="311284" y="567104"/>
            <a:ext cx="1012073" cy="1123047"/>
            <a:chOff x="5985650" y="2860025"/>
            <a:chExt cx="1396075" cy="1539775"/>
          </a:xfrm>
          <a:solidFill>
            <a:srgbClr val="1C196D"/>
          </a:solidFill>
        </p:grpSpPr>
        <p:sp>
          <p:nvSpPr>
            <p:cNvPr id="11" name="Google Shape;5601;p69">
              <a:extLst>
                <a:ext uri="{FF2B5EF4-FFF2-40B4-BE49-F238E27FC236}">
                  <a16:creationId xmlns:a16="http://schemas.microsoft.com/office/drawing/2014/main" id="{BDBF7265-96AD-0E2F-EBBA-284C4B7DA1FC}"/>
                </a:ext>
              </a:extLst>
            </p:cNvPr>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602;p69">
              <a:extLst>
                <a:ext uri="{FF2B5EF4-FFF2-40B4-BE49-F238E27FC236}">
                  <a16:creationId xmlns:a16="http://schemas.microsoft.com/office/drawing/2014/main" id="{35ED31DA-3676-826B-29F5-C1B189F7DBFB}"/>
                </a:ext>
              </a:extLst>
            </p:cNvPr>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603;p69">
              <a:extLst>
                <a:ext uri="{FF2B5EF4-FFF2-40B4-BE49-F238E27FC236}">
                  <a16:creationId xmlns:a16="http://schemas.microsoft.com/office/drawing/2014/main" id="{BD96A3CB-C5C0-3E0C-75FA-626F2B8A41F6}"/>
                </a:ext>
              </a:extLst>
            </p:cNvPr>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604;p69">
              <a:extLst>
                <a:ext uri="{FF2B5EF4-FFF2-40B4-BE49-F238E27FC236}">
                  <a16:creationId xmlns:a16="http://schemas.microsoft.com/office/drawing/2014/main" id="{752A7D46-2B8A-C6BB-2AE1-C6CD14FD914C}"/>
                </a:ext>
              </a:extLst>
            </p:cNvPr>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605;p69">
              <a:extLst>
                <a:ext uri="{FF2B5EF4-FFF2-40B4-BE49-F238E27FC236}">
                  <a16:creationId xmlns:a16="http://schemas.microsoft.com/office/drawing/2014/main" id="{F191C111-1255-EB4F-E369-453BD8F9EBE6}"/>
                </a:ext>
              </a:extLst>
            </p:cNvPr>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606;p69">
              <a:extLst>
                <a:ext uri="{FF2B5EF4-FFF2-40B4-BE49-F238E27FC236}">
                  <a16:creationId xmlns:a16="http://schemas.microsoft.com/office/drawing/2014/main" id="{ECA76A10-04BB-D83B-DD94-58CD421AEE0D}"/>
                </a:ext>
              </a:extLst>
            </p:cNvPr>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07;p69">
              <a:extLst>
                <a:ext uri="{FF2B5EF4-FFF2-40B4-BE49-F238E27FC236}">
                  <a16:creationId xmlns:a16="http://schemas.microsoft.com/office/drawing/2014/main" id="{B54EAF46-7C5A-E848-151D-894828CEB3F8}"/>
                </a:ext>
              </a:extLst>
            </p:cNvPr>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608;p69">
              <a:extLst>
                <a:ext uri="{FF2B5EF4-FFF2-40B4-BE49-F238E27FC236}">
                  <a16:creationId xmlns:a16="http://schemas.microsoft.com/office/drawing/2014/main" id="{ABD914E6-AACE-DB25-3912-BE1BDDCB55B4}"/>
                </a:ext>
              </a:extLst>
            </p:cNvPr>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609;p69">
              <a:extLst>
                <a:ext uri="{FF2B5EF4-FFF2-40B4-BE49-F238E27FC236}">
                  <a16:creationId xmlns:a16="http://schemas.microsoft.com/office/drawing/2014/main" id="{3ADC369D-992E-9337-00E8-B84B10085547}"/>
                </a:ext>
              </a:extLst>
            </p:cNvPr>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610;p69">
              <a:extLst>
                <a:ext uri="{FF2B5EF4-FFF2-40B4-BE49-F238E27FC236}">
                  <a16:creationId xmlns:a16="http://schemas.microsoft.com/office/drawing/2014/main" id="{C0329B69-CA7E-12D2-8222-2C80518A3278}"/>
                </a:ext>
              </a:extLst>
            </p:cNvPr>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611;p69">
              <a:extLst>
                <a:ext uri="{FF2B5EF4-FFF2-40B4-BE49-F238E27FC236}">
                  <a16:creationId xmlns:a16="http://schemas.microsoft.com/office/drawing/2014/main" id="{0F99A730-58CB-3526-40F5-438EF59D2C9B}"/>
                </a:ext>
              </a:extLst>
            </p:cNvPr>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612;p69">
              <a:extLst>
                <a:ext uri="{FF2B5EF4-FFF2-40B4-BE49-F238E27FC236}">
                  <a16:creationId xmlns:a16="http://schemas.microsoft.com/office/drawing/2014/main" id="{D826A58D-F316-7C10-CF0D-027CE0BAFAA4}"/>
                </a:ext>
              </a:extLst>
            </p:cNvPr>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613;p69">
              <a:extLst>
                <a:ext uri="{FF2B5EF4-FFF2-40B4-BE49-F238E27FC236}">
                  <a16:creationId xmlns:a16="http://schemas.microsoft.com/office/drawing/2014/main" id="{6A93F0F5-BB2D-7126-E7D0-E81A4A71A2F3}"/>
                </a:ext>
              </a:extLst>
            </p:cNvPr>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614;p69">
              <a:extLst>
                <a:ext uri="{FF2B5EF4-FFF2-40B4-BE49-F238E27FC236}">
                  <a16:creationId xmlns:a16="http://schemas.microsoft.com/office/drawing/2014/main" id="{2F1A164C-3695-8D46-9ACC-ADF33F0A592F}"/>
                </a:ext>
              </a:extLst>
            </p:cNvPr>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615;p69">
              <a:extLst>
                <a:ext uri="{FF2B5EF4-FFF2-40B4-BE49-F238E27FC236}">
                  <a16:creationId xmlns:a16="http://schemas.microsoft.com/office/drawing/2014/main" id="{DD60F8CC-8D97-B9AF-DC2F-7A79C656DF57}"/>
                </a:ext>
              </a:extLst>
            </p:cNvPr>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616;p69">
              <a:extLst>
                <a:ext uri="{FF2B5EF4-FFF2-40B4-BE49-F238E27FC236}">
                  <a16:creationId xmlns:a16="http://schemas.microsoft.com/office/drawing/2014/main" id="{AAA4CF69-826C-362E-D1F2-69BB46BE2E66}"/>
                </a:ext>
              </a:extLst>
            </p:cNvPr>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617;p69">
              <a:extLst>
                <a:ext uri="{FF2B5EF4-FFF2-40B4-BE49-F238E27FC236}">
                  <a16:creationId xmlns:a16="http://schemas.microsoft.com/office/drawing/2014/main" id="{12E59B3A-DF00-C30B-1AD5-4CA85C614C3E}"/>
                </a:ext>
              </a:extLst>
            </p:cNvPr>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618;p69">
              <a:extLst>
                <a:ext uri="{FF2B5EF4-FFF2-40B4-BE49-F238E27FC236}">
                  <a16:creationId xmlns:a16="http://schemas.microsoft.com/office/drawing/2014/main" id="{B057A197-6AD3-3A83-1EE4-F53A9988914A}"/>
                </a:ext>
              </a:extLst>
            </p:cNvPr>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619;p69">
              <a:extLst>
                <a:ext uri="{FF2B5EF4-FFF2-40B4-BE49-F238E27FC236}">
                  <a16:creationId xmlns:a16="http://schemas.microsoft.com/office/drawing/2014/main" id="{181FC4D3-D1D2-EC8A-E132-235BD4422855}"/>
                </a:ext>
              </a:extLst>
            </p:cNvPr>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620;p69">
              <a:extLst>
                <a:ext uri="{FF2B5EF4-FFF2-40B4-BE49-F238E27FC236}">
                  <a16:creationId xmlns:a16="http://schemas.microsoft.com/office/drawing/2014/main" id="{7B8BDDA9-7A52-CBF0-2C2D-8B26AB6C0932}"/>
                </a:ext>
              </a:extLst>
            </p:cNvPr>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621;p69">
              <a:extLst>
                <a:ext uri="{FF2B5EF4-FFF2-40B4-BE49-F238E27FC236}">
                  <a16:creationId xmlns:a16="http://schemas.microsoft.com/office/drawing/2014/main" id="{54BC0C9F-1B54-AC59-0006-63BA0A4DB92A}"/>
                </a:ext>
              </a:extLst>
            </p:cNvPr>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5622;p69">
              <a:extLst>
                <a:ext uri="{FF2B5EF4-FFF2-40B4-BE49-F238E27FC236}">
                  <a16:creationId xmlns:a16="http://schemas.microsoft.com/office/drawing/2014/main" id="{B5C628C4-778D-E74E-326C-900F4EE8CAF0}"/>
                </a:ext>
              </a:extLst>
            </p:cNvPr>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5623;p69">
              <a:extLst>
                <a:ext uri="{FF2B5EF4-FFF2-40B4-BE49-F238E27FC236}">
                  <a16:creationId xmlns:a16="http://schemas.microsoft.com/office/drawing/2014/main" id="{AE911391-1749-2F2E-29A1-F8697960E301}"/>
                </a:ext>
              </a:extLst>
            </p:cNvPr>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5624;p69">
              <a:extLst>
                <a:ext uri="{FF2B5EF4-FFF2-40B4-BE49-F238E27FC236}">
                  <a16:creationId xmlns:a16="http://schemas.microsoft.com/office/drawing/2014/main" id="{5838B8EC-FF33-CE52-6045-3A74AA032D0A}"/>
                </a:ext>
              </a:extLst>
            </p:cNvPr>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5625;p69">
              <a:extLst>
                <a:ext uri="{FF2B5EF4-FFF2-40B4-BE49-F238E27FC236}">
                  <a16:creationId xmlns:a16="http://schemas.microsoft.com/office/drawing/2014/main" id="{0D912ED7-49E4-5B11-FFDC-22F3935B7172}"/>
                </a:ext>
              </a:extLst>
            </p:cNvPr>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5626;p69">
              <a:extLst>
                <a:ext uri="{FF2B5EF4-FFF2-40B4-BE49-F238E27FC236}">
                  <a16:creationId xmlns:a16="http://schemas.microsoft.com/office/drawing/2014/main" id="{6926EEC9-54CB-A933-A81E-CA1391C991DF}"/>
                </a:ext>
              </a:extLst>
            </p:cNvPr>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5627;p69">
              <a:extLst>
                <a:ext uri="{FF2B5EF4-FFF2-40B4-BE49-F238E27FC236}">
                  <a16:creationId xmlns:a16="http://schemas.microsoft.com/office/drawing/2014/main" id="{EAAD9ACA-9B13-7D81-3394-40DEA27AE82D}"/>
                </a:ext>
              </a:extLst>
            </p:cNvPr>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5628;p69">
              <a:extLst>
                <a:ext uri="{FF2B5EF4-FFF2-40B4-BE49-F238E27FC236}">
                  <a16:creationId xmlns:a16="http://schemas.microsoft.com/office/drawing/2014/main" id="{C26B03CE-FEA8-C069-F804-022619E631FB}"/>
                </a:ext>
              </a:extLst>
            </p:cNvPr>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5629;p69">
              <a:extLst>
                <a:ext uri="{FF2B5EF4-FFF2-40B4-BE49-F238E27FC236}">
                  <a16:creationId xmlns:a16="http://schemas.microsoft.com/office/drawing/2014/main" id="{D9F7BECB-6756-561F-1FD5-A79338FFCA13}"/>
                </a:ext>
              </a:extLst>
            </p:cNvPr>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5630;p69">
              <a:extLst>
                <a:ext uri="{FF2B5EF4-FFF2-40B4-BE49-F238E27FC236}">
                  <a16:creationId xmlns:a16="http://schemas.microsoft.com/office/drawing/2014/main" id="{5F0C2001-47DA-1387-5A00-A2953AE22F4B}"/>
                </a:ext>
              </a:extLst>
            </p:cNvPr>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5631;p69">
              <a:extLst>
                <a:ext uri="{FF2B5EF4-FFF2-40B4-BE49-F238E27FC236}">
                  <a16:creationId xmlns:a16="http://schemas.microsoft.com/office/drawing/2014/main" id="{0154CD68-9DC5-BB07-1B51-21010FDCF3F2}"/>
                </a:ext>
              </a:extLst>
            </p:cNvPr>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5632;p69">
              <a:extLst>
                <a:ext uri="{FF2B5EF4-FFF2-40B4-BE49-F238E27FC236}">
                  <a16:creationId xmlns:a16="http://schemas.microsoft.com/office/drawing/2014/main" id="{B01947A0-D686-1079-0B93-A77BA119E244}"/>
                </a:ext>
              </a:extLst>
            </p:cNvPr>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5600;p69">
            <a:extLst>
              <a:ext uri="{FF2B5EF4-FFF2-40B4-BE49-F238E27FC236}">
                <a16:creationId xmlns:a16="http://schemas.microsoft.com/office/drawing/2014/main" id="{4D885801-36B2-BA84-5024-C3F3A43F3625}"/>
              </a:ext>
            </a:extLst>
          </p:cNvPr>
          <p:cNvGrpSpPr/>
          <p:nvPr/>
        </p:nvGrpSpPr>
        <p:grpSpPr>
          <a:xfrm>
            <a:off x="1172409" y="2146795"/>
            <a:ext cx="636880" cy="709516"/>
            <a:chOff x="5985650" y="2860025"/>
            <a:chExt cx="1396075" cy="1539775"/>
          </a:xfrm>
          <a:solidFill>
            <a:srgbClr val="F18A00"/>
          </a:solidFill>
        </p:grpSpPr>
        <p:sp>
          <p:nvSpPr>
            <p:cNvPr id="693" name="Google Shape;5601;p69">
              <a:extLst>
                <a:ext uri="{FF2B5EF4-FFF2-40B4-BE49-F238E27FC236}">
                  <a16:creationId xmlns:a16="http://schemas.microsoft.com/office/drawing/2014/main" id="{AB640B2D-4674-BE70-587C-54AC12FD6DC3}"/>
                </a:ext>
              </a:extLst>
            </p:cNvPr>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5602;p69">
              <a:extLst>
                <a:ext uri="{FF2B5EF4-FFF2-40B4-BE49-F238E27FC236}">
                  <a16:creationId xmlns:a16="http://schemas.microsoft.com/office/drawing/2014/main" id="{7A6B4B0E-E5AE-01C3-9B7B-5FF7C61EF99F}"/>
                </a:ext>
              </a:extLst>
            </p:cNvPr>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5603;p69">
              <a:extLst>
                <a:ext uri="{FF2B5EF4-FFF2-40B4-BE49-F238E27FC236}">
                  <a16:creationId xmlns:a16="http://schemas.microsoft.com/office/drawing/2014/main" id="{F2B5180D-B088-CF04-35B7-332A48652CF1}"/>
                </a:ext>
              </a:extLst>
            </p:cNvPr>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5604;p69">
              <a:extLst>
                <a:ext uri="{FF2B5EF4-FFF2-40B4-BE49-F238E27FC236}">
                  <a16:creationId xmlns:a16="http://schemas.microsoft.com/office/drawing/2014/main" id="{24439251-7FC8-320B-FC1E-BC8C097FFD0A}"/>
                </a:ext>
              </a:extLst>
            </p:cNvPr>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5605;p69">
              <a:extLst>
                <a:ext uri="{FF2B5EF4-FFF2-40B4-BE49-F238E27FC236}">
                  <a16:creationId xmlns:a16="http://schemas.microsoft.com/office/drawing/2014/main" id="{D11A60BE-81C0-C378-CEF6-0524AC842A8F}"/>
                </a:ext>
              </a:extLst>
            </p:cNvPr>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5606;p69">
              <a:extLst>
                <a:ext uri="{FF2B5EF4-FFF2-40B4-BE49-F238E27FC236}">
                  <a16:creationId xmlns:a16="http://schemas.microsoft.com/office/drawing/2014/main" id="{448F6A1D-695B-DD0C-0165-A4C6D42DA656}"/>
                </a:ext>
              </a:extLst>
            </p:cNvPr>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5607;p69">
              <a:extLst>
                <a:ext uri="{FF2B5EF4-FFF2-40B4-BE49-F238E27FC236}">
                  <a16:creationId xmlns:a16="http://schemas.microsoft.com/office/drawing/2014/main" id="{2F11538F-3793-452E-AC5D-219703A98F04}"/>
                </a:ext>
              </a:extLst>
            </p:cNvPr>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5608;p69">
              <a:extLst>
                <a:ext uri="{FF2B5EF4-FFF2-40B4-BE49-F238E27FC236}">
                  <a16:creationId xmlns:a16="http://schemas.microsoft.com/office/drawing/2014/main" id="{EB4C202D-DAD9-EFE7-44ED-267476973DB4}"/>
                </a:ext>
              </a:extLst>
            </p:cNvPr>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5609;p69">
              <a:extLst>
                <a:ext uri="{FF2B5EF4-FFF2-40B4-BE49-F238E27FC236}">
                  <a16:creationId xmlns:a16="http://schemas.microsoft.com/office/drawing/2014/main" id="{9D0AE226-D053-30B8-90DE-7382F04EE70B}"/>
                </a:ext>
              </a:extLst>
            </p:cNvPr>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5610;p69">
              <a:extLst>
                <a:ext uri="{FF2B5EF4-FFF2-40B4-BE49-F238E27FC236}">
                  <a16:creationId xmlns:a16="http://schemas.microsoft.com/office/drawing/2014/main" id="{A18251B0-DA1E-2744-34AE-55F0397670CC}"/>
                </a:ext>
              </a:extLst>
            </p:cNvPr>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5611;p69">
              <a:extLst>
                <a:ext uri="{FF2B5EF4-FFF2-40B4-BE49-F238E27FC236}">
                  <a16:creationId xmlns:a16="http://schemas.microsoft.com/office/drawing/2014/main" id="{FA0B9BCE-B46A-67C8-E8EA-B87AC05E1ABB}"/>
                </a:ext>
              </a:extLst>
            </p:cNvPr>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612;p69">
              <a:extLst>
                <a:ext uri="{FF2B5EF4-FFF2-40B4-BE49-F238E27FC236}">
                  <a16:creationId xmlns:a16="http://schemas.microsoft.com/office/drawing/2014/main" id="{8F27B0FB-DB8C-8FD4-DF1E-620E0CB1542B}"/>
                </a:ext>
              </a:extLst>
            </p:cNvPr>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613;p69">
              <a:extLst>
                <a:ext uri="{FF2B5EF4-FFF2-40B4-BE49-F238E27FC236}">
                  <a16:creationId xmlns:a16="http://schemas.microsoft.com/office/drawing/2014/main" id="{AB67ACB5-3EAE-A10D-5E24-0707E6F9443D}"/>
                </a:ext>
              </a:extLst>
            </p:cNvPr>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614;p69">
              <a:extLst>
                <a:ext uri="{FF2B5EF4-FFF2-40B4-BE49-F238E27FC236}">
                  <a16:creationId xmlns:a16="http://schemas.microsoft.com/office/drawing/2014/main" id="{8E9281A6-6087-B378-A931-D1E3560E7B40}"/>
                </a:ext>
              </a:extLst>
            </p:cNvPr>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615;p69">
              <a:extLst>
                <a:ext uri="{FF2B5EF4-FFF2-40B4-BE49-F238E27FC236}">
                  <a16:creationId xmlns:a16="http://schemas.microsoft.com/office/drawing/2014/main" id="{C6F5A8A1-B1CE-BE9E-9CBC-B904D03F4465}"/>
                </a:ext>
              </a:extLst>
            </p:cNvPr>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616;p69">
              <a:extLst>
                <a:ext uri="{FF2B5EF4-FFF2-40B4-BE49-F238E27FC236}">
                  <a16:creationId xmlns:a16="http://schemas.microsoft.com/office/drawing/2014/main" id="{03CAD9DD-6578-D0F3-D544-A7A96C313054}"/>
                </a:ext>
              </a:extLst>
            </p:cNvPr>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617;p69">
              <a:extLst>
                <a:ext uri="{FF2B5EF4-FFF2-40B4-BE49-F238E27FC236}">
                  <a16:creationId xmlns:a16="http://schemas.microsoft.com/office/drawing/2014/main" id="{F2366120-C9DD-F5E2-3AFC-88D60E66D27C}"/>
                </a:ext>
              </a:extLst>
            </p:cNvPr>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618;p69">
              <a:extLst>
                <a:ext uri="{FF2B5EF4-FFF2-40B4-BE49-F238E27FC236}">
                  <a16:creationId xmlns:a16="http://schemas.microsoft.com/office/drawing/2014/main" id="{A7225C62-B335-6295-6C4C-B3C63EE4918E}"/>
                </a:ext>
              </a:extLst>
            </p:cNvPr>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619;p69">
              <a:extLst>
                <a:ext uri="{FF2B5EF4-FFF2-40B4-BE49-F238E27FC236}">
                  <a16:creationId xmlns:a16="http://schemas.microsoft.com/office/drawing/2014/main" id="{FE29A580-B14B-AB14-10A1-7C1B1C21EF77}"/>
                </a:ext>
              </a:extLst>
            </p:cNvPr>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620;p69">
              <a:extLst>
                <a:ext uri="{FF2B5EF4-FFF2-40B4-BE49-F238E27FC236}">
                  <a16:creationId xmlns:a16="http://schemas.microsoft.com/office/drawing/2014/main" id="{E9350FCA-47FE-BD1B-F927-381B02451EBA}"/>
                </a:ext>
              </a:extLst>
            </p:cNvPr>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621;p69">
              <a:extLst>
                <a:ext uri="{FF2B5EF4-FFF2-40B4-BE49-F238E27FC236}">
                  <a16:creationId xmlns:a16="http://schemas.microsoft.com/office/drawing/2014/main" id="{44AB9BE0-D3EE-3D37-C829-B42EC590C4C0}"/>
                </a:ext>
              </a:extLst>
            </p:cNvPr>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622;p69">
              <a:extLst>
                <a:ext uri="{FF2B5EF4-FFF2-40B4-BE49-F238E27FC236}">
                  <a16:creationId xmlns:a16="http://schemas.microsoft.com/office/drawing/2014/main" id="{CE4CFD63-F801-3026-1509-A2DE2E104125}"/>
                </a:ext>
              </a:extLst>
            </p:cNvPr>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623;p69">
              <a:extLst>
                <a:ext uri="{FF2B5EF4-FFF2-40B4-BE49-F238E27FC236}">
                  <a16:creationId xmlns:a16="http://schemas.microsoft.com/office/drawing/2014/main" id="{194DD2D9-A7CC-C819-8D97-33D25B5D69ED}"/>
                </a:ext>
              </a:extLst>
            </p:cNvPr>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624;p69">
              <a:extLst>
                <a:ext uri="{FF2B5EF4-FFF2-40B4-BE49-F238E27FC236}">
                  <a16:creationId xmlns:a16="http://schemas.microsoft.com/office/drawing/2014/main" id="{C3874847-0B5A-751D-6A02-127E342F7BBB}"/>
                </a:ext>
              </a:extLst>
            </p:cNvPr>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625;p69">
              <a:extLst>
                <a:ext uri="{FF2B5EF4-FFF2-40B4-BE49-F238E27FC236}">
                  <a16:creationId xmlns:a16="http://schemas.microsoft.com/office/drawing/2014/main" id="{9EF221BA-D4E6-DFEE-F291-7FE7E1616BF5}"/>
                </a:ext>
              </a:extLst>
            </p:cNvPr>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626;p69">
              <a:extLst>
                <a:ext uri="{FF2B5EF4-FFF2-40B4-BE49-F238E27FC236}">
                  <a16:creationId xmlns:a16="http://schemas.microsoft.com/office/drawing/2014/main" id="{73C0796B-397D-866E-EF58-25D2117574CF}"/>
                </a:ext>
              </a:extLst>
            </p:cNvPr>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627;p69">
              <a:extLst>
                <a:ext uri="{FF2B5EF4-FFF2-40B4-BE49-F238E27FC236}">
                  <a16:creationId xmlns:a16="http://schemas.microsoft.com/office/drawing/2014/main" id="{7FCC5A0E-28CB-D9FA-D3E0-B84957BE4979}"/>
                </a:ext>
              </a:extLst>
            </p:cNvPr>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628;p69">
              <a:extLst>
                <a:ext uri="{FF2B5EF4-FFF2-40B4-BE49-F238E27FC236}">
                  <a16:creationId xmlns:a16="http://schemas.microsoft.com/office/drawing/2014/main" id="{2962D2D9-ACA6-D684-E219-0521E84249EE}"/>
                </a:ext>
              </a:extLst>
            </p:cNvPr>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629;p69">
              <a:extLst>
                <a:ext uri="{FF2B5EF4-FFF2-40B4-BE49-F238E27FC236}">
                  <a16:creationId xmlns:a16="http://schemas.microsoft.com/office/drawing/2014/main" id="{0CFD9F6D-66AA-6F40-0F35-88A9D41F66A0}"/>
                </a:ext>
              </a:extLst>
            </p:cNvPr>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630;p69">
              <a:extLst>
                <a:ext uri="{FF2B5EF4-FFF2-40B4-BE49-F238E27FC236}">
                  <a16:creationId xmlns:a16="http://schemas.microsoft.com/office/drawing/2014/main" id="{CBA6016B-1364-8AF0-58F1-764737C55DD5}"/>
                </a:ext>
              </a:extLst>
            </p:cNvPr>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631;p69">
              <a:extLst>
                <a:ext uri="{FF2B5EF4-FFF2-40B4-BE49-F238E27FC236}">
                  <a16:creationId xmlns:a16="http://schemas.microsoft.com/office/drawing/2014/main" id="{FBCFA0D4-C536-6AB4-1B2B-FCE8464C4F87}"/>
                </a:ext>
              </a:extLst>
            </p:cNvPr>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632;p69">
              <a:extLst>
                <a:ext uri="{FF2B5EF4-FFF2-40B4-BE49-F238E27FC236}">
                  <a16:creationId xmlns:a16="http://schemas.microsoft.com/office/drawing/2014/main" id="{853C1DB8-B622-19B6-6EA7-7E752837F393}"/>
                </a:ext>
              </a:extLst>
            </p:cNvPr>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Image 3">
            <a:extLst>
              <a:ext uri="{FF2B5EF4-FFF2-40B4-BE49-F238E27FC236}">
                <a16:creationId xmlns:a16="http://schemas.microsoft.com/office/drawing/2014/main" id="{DBCF4299-51B3-EE14-9E2A-7B9EC053E3A4}"/>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F326838-23B5-7554-3AB4-61CD72AEA10D}"/>
              </a:ext>
            </a:extLst>
          </p:cNvPr>
          <p:cNvSpPr>
            <a:spLocks noGrp="1"/>
          </p:cNvSpPr>
          <p:nvPr>
            <p:ph type="title"/>
          </p:nvPr>
        </p:nvSpPr>
        <p:spPr>
          <a:xfrm>
            <a:off x="5968782" y="1932600"/>
            <a:ext cx="2935500" cy="602100"/>
          </a:xfrm>
        </p:spPr>
        <p:txBody>
          <a:bodyPr/>
          <a:lstStyle/>
          <a:p>
            <a:r>
              <a:rPr lang="fr-FR" dirty="0"/>
              <a:t>Diagramme de cas d’utilisation </a:t>
            </a:r>
            <a:r>
              <a:rPr lang="fr-FR" dirty="0" err="1"/>
              <a:t>Génerale</a:t>
            </a:r>
            <a:endParaRPr lang="fr-FR" dirty="0"/>
          </a:p>
        </p:txBody>
      </p:sp>
      <p:pic>
        <p:nvPicPr>
          <p:cNvPr id="5" name="Image 4">
            <a:extLst>
              <a:ext uri="{FF2B5EF4-FFF2-40B4-BE49-F238E27FC236}">
                <a16:creationId xmlns:a16="http://schemas.microsoft.com/office/drawing/2014/main" id="{5BCCD61C-217E-E4E6-C7C5-4FB857E4C8BE}"/>
              </a:ext>
            </a:extLst>
          </p:cNvPr>
          <p:cNvPicPr>
            <a:picLocks noChangeAspect="1"/>
          </p:cNvPicPr>
          <p:nvPr/>
        </p:nvPicPr>
        <p:blipFill>
          <a:blip r:embed="rId3"/>
          <a:stretch>
            <a:fillRect/>
          </a:stretch>
        </p:blipFill>
        <p:spPr>
          <a:xfrm>
            <a:off x="-20321" y="-37050"/>
            <a:ext cx="6053545" cy="5259290"/>
          </a:xfrm>
          <a:prstGeom prst="rect">
            <a:avLst/>
          </a:prstGeom>
        </p:spPr>
      </p:pic>
    </p:spTree>
    <p:extLst>
      <p:ext uri="{BB962C8B-B14F-4D97-AF65-F5344CB8AC3E}">
        <p14:creationId xmlns:p14="http://schemas.microsoft.com/office/powerpoint/2010/main" val="78422960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740D81CA-D5A0-7A6B-8563-764C65FE6FCB}"/>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7" name="Titre 1">
            <a:extLst>
              <a:ext uri="{FF2B5EF4-FFF2-40B4-BE49-F238E27FC236}">
                <a16:creationId xmlns:a16="http://schemas.microsoft.com/office/drawing/2014/main" id="{82B0A1D2-901C-A8B1-24FA-77A17E97C86F}"/>
              </a:ext>
            </a:extLst>
          </p:cNvPr>
          <p:cNvSpPr>
            <a:spLocks noGrp="1"/>
          </p:cNvSpPr>
          <p:nvPr>
            <p:ph type="title"/>
          </p:nvPr>
        </p:nvSpPr>
        <p:spPr>
          <a:xfrm>
            <a:off x="5376672" y="1969650"/>
            <a:ext cx="3264645" cy="602100"/>
          </a:xfrm>
        </p:spPr>
        <p:txBody>
          <a:bodyPr/>
          <a:lstStyle/>
          <a:p>
            <a:r>
              <a:rPr lang="fr-FR" sz="4400" dirty="0"/>
              <a:t>Diagramme de classes</a:t>
            </a:r>
          </a:p>
        </p:txBody>
      </p:sp>
      <p:pic>
        <p:nvPicPr>
          <p:cNvPr id="8" name="Image 7">
            <a:extLst>
              <a:ext uri="{FF2B5EF4-FFF2-40B4-BE49-F238E27FC236}">
                <a16:creationId xmlns:a16="http://schemas.microsoft.com/office/drawing/2014/main" id="{E5A7A9D4-3127-A030-F8A7-E9C1B3C2C0B7}"/>
              </a:ext>
            </a:extLst>
          </p:cNvPr>
          <p:cNvPicPr>
            <a:picLocks noChangeAspect="1"/>
          </p:cNvPicPr>
          <p:nvPr/>
        </p:nvPicPr>
        <p:blipFill>
          <a:blip r:embed="rId4"/>
          <a:stretch>
            <a:fillRect/>
          </a:stretch>
        </p:blipFill>
        <p:spPr>
          <a:xfrm>
            <a:off x="-31144" y="0"/>
            <a:ext cx="5669944" cy="5222240"/>
          </a:xfrm>
          <a:prstGeom prst="rect">
            <a:avLst/>
          </a:prstGeom>
        </p:spPr>
      </p:pic>
    </p:spTree>
    <p:extLst>
      <p:ext uri="{BB962C8B-B14F-4D97-AF65-F5344CB8AC3E}">
        <p14:creationId xmlns:p14="http://schemas.microsoft.com/office/powerpoint/2010/main" val="376397538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Demo Sim">
            <a:hlinkClick r:id="" action="ppaction://media"/>
            <a:extLst>
              <a:ext uri="{FF2B5EF4-FFF2-40B4-BE49-F238E27FC236}">
                <a16:creationId xmlns:a16="http://schemas.microsoft.com/office/drawing/2014/main" id="{A36C7CC2-D5E4-AC81-A411-F69C70645E8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
        <p:nvSpPr>
          <p:cNvPr id="6" name="ZoneTexte 5">
            <a:extLst>
              <a:ext uri="{FF2B5EF4-FFF2-40B4-BE49-F238E27FC236}">
                <a16:creationId xmlns:a16="http://schemas.microsoft.com/office/drawing/2014/main" id="{7C997D91-7E26-ECEF-80A5-9BD7BA1CE22D}"/>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9</a:t>
            </a:fld>
            <a:endParaRPr lang="fr-FR" dirty="0"/>
          </a:p>
        </p:txBody>
      </p:sp>
    </p:spTree>
    <p:extLst>
      <p:ext uri="{BB962C8B-B14F-4D97-AF65-F5344CB8AC3E}">
        <p14:creationId xmlns:p14="http://schemas.microsoft.com/office/powerpoint/2010/main" val="49419009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87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SEO and SEM Company Profile by Slidesgo">
  <a:themeElements>
    <a:clrScheme name="Simple Light">
      <a:dk1>
        <a:srgbClr val="000000"/>
      </a:dk1>
      <a:lt1>
        <a:srgbClr val="FFFFFF"/>
      </a:lt1>
      <a:dk2>
        <a:srgbClr val="696969"/>
      </a:dk2>
      <a:lt2>
        <a:srgbClr val="FFFFFF"/>
      </a:lt2>
      <a:accent1>
        <a:srgbClr val="EF5E43"/>
      </a:accent1>
      <a:accent2>
        <a:srgbClr val="C8D7EE"/>
      </a:accent2>
      <a:accent3>
        <a:srgbClr val="46486A"/>
      </a:accent3>
      <a:accent4>
        <a:srgbClr val="2C49AA"/>
      </a:accent4>
      <a:accent5>
        <a:srgbClr val="F9BF1C"/>
      </a:accent5>
      <a:accent6>
        <a:srgbClr val="3494E2"/>
      </a:accent6>
      <a:hlink>
        <a:srgbClr val="77777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289</TotalTime>
  <Words>1118</Words>
  <Application>Microsoft Office PowerPoint</Application>
  <PresentationFormat>Affichage à l'écran (16:9)</PresentationFormat>
  <Paragraphs>114</Paragraphs>
  <Slides>18</Slides>
  <Notes>18</Notes>
  <HiddenSlides>0</HiddenSlides>
  <MMClips>2</MMClips>
  <ScaleCrop>false</ScaleCrop>
  <HeadingPairs>
    <vt:vector size="8" baseType="variant">
      <vt:variant>
        <vt:lpstr>Polices utilisées</vt:lpstr>
      </vt:variant>
      <vt:variant>
        <vt:i4>6</vt:i4>
      </vt:variant>
      <vt:variant>
        <vt:lpstr>Thème</vt:lpstr>
      </vt:variant>
      <vt:variant>
        <vt:i4>1</vt:i4>
      </vt:variant>
      <vt:variant>
        <vt:lpstr>Serveurs OLE incorporés</vt:lpstr>
      </vt:variant>
      <vt:variant>
        <vt:i4>1</vt:i4>
      </vt:variant>
      <vt:variant>
        <vt:lpstr>Titres des diapositives</vt:lpstr>
      </vt:variant>
      <vt:variant>
        <vt:i4>18</vt:i4>
      </vt:variant>
    </vt:vector>
  </HeadingPairs>
  <TitlesOfParts>
    <vt:vector size="26" baseType="lpstr">
      <vt:lpstr>Segoe UI Historic</vt:lpstr>
      <vt:lpstr>Arial</vt:lpstr>
      <vt:lpstr>Poppins</vt:lpstr>
      <vt:lpstr>Montserrat</vt:lpstr>
      <vt:lpstr>Bebas Neue</vt:lpstr>
      <vt:lpstr>Söhne</vt:lpstr>
      <vt:lpstr>SEO and SEM Company Profile by Slidesgo</vt:lpstr>
      <vt:lpstr>Worksheet</vt:lpstr>
      <vt:lpstr>Scoring B2C</vt:lpstr>
      <vt:lpstr>Plan</vt:lpstr>
      <vt:lpstr>Introduction</vt:lpstr>
      <vt:lpstr>Présentation PowerPoint</vt:lpstr>
      <vt:lpstr>Présentation PowerPoint</vt:lpstr>
      <vt:lpstr>02 - </vt:lpstr>
      <vt:lpstr>Diagramme de cas d’utilisation Génerale</vt:lpstr>
      <vt:lpstr>Diagramme de classes</vt:lpstr>
      <vt:lpstr>Présentation PowerPoint</vt:lpstr>
      <vt:lpstr>Présentation PowerPoint</vt:lpstr>
      <vt:lpstr>Backlog produit  (Priorisé / Estimé)</vt:lpstr>
      <vt:lpstr>Présentation PowerPoint</vt:lpstr>
      <vt:lpstr>04- </vt:lpstr>
      <vt:lpstr>Présentation PowerPoint</vt:lpstr>
      <vt:lpstr>Présentation du premier  sprint</vt:lpstr>
      <vt:lpstr>Présentation PowerPoint</vt:lpstr>
      <vt:lpstr> CONCLUSION</vt:lpstr>
      <vt:lpstr>Merci Pour Votre Précieuse Réactivité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TOPNET</dc:title>
  <cp:lastModifiedBy>Mariem</cp:lastModifiedBy>
  <cp:revision>19</cp:revision>
  <dcterms:modified xsi:type="dcterms:W3CDTF">2023-07-11T22:02:48Z</dcterms:modified>
</cp:coreProperties>
</file>